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22" r:id="rId3"/>
    <p:sldId id="257" r:id="rId4"/>
    <p:sldId id="258" r:id="rId5"/>
    <p:sldId id="259" r:id="rId6"/>
    <p:sldId id="323" r:id="rId7"/>
    <p:sldId id="264" r:id="rId8"/>
    <p:sldId id="266" r:id="rId9"/>
    <p:sldId id="268" r:id="rId10"/>
    <p:sldId id="270" r:id="rId11"/>
    <p:sldId id="271" r:id="rId12"/>
    <p:sldId id="274" r:id="rId13"/>
    <p:sldId id="272" r:id="rId14"/>
    <p:sldId id="273" r:id="rId15"/>
    <p:sldId id="275" r:id="rId16"/>
    <p:sldId id="277" r:id="rId17"/>
    <p:sldId id="304" r:id="rId18"/>
    <p:sldId id="278" r:id="rId19"/>
    <p:sldId id="279" r:id="rId20"/>
    <p:sldId id="305" r:id="rId21"/>
    <p:sldId id="307" r:id="rId22"/>
    <p:sldId id="306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1" r:id="rId36"/>
    <p:sldId id="320" r:id="rId37"/>
    <p:sldId id="324" r:id="rId38"/>
    <p:sldId id="298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me\Desktop\D1%20PC%20e%20MRV\test%20abcp%20concreto%20MRV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me\Desktop\D1%20PC%20e%20MRV\test%20abcp%20concreto%20MR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0.10575309276106964"/>
          <c:y val="6.6502064600415522E-2"/>
          <c:w val="0.66539546345668976"/>
          <c:h val="0.8669958707991724"/>
        </c:manualLayout>
      </c:layout>
      <c:lineChart>
        <c:grouping val="standard"/>
        <c:ser>
          <c:idx val="0"/>
          <c:order val="0"/>
          <c:tx>
            <c:strRef>
              <c:f>Plan1!$N$3</c:f>
              <c:strCache>
                <c:ptCount val="1"/>
                <c:pt idx="0">
                  <c:v>Com D1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Plan1!$O$2:$S$2</c:f>
              <c:strCache>
                <c:ptCount val="5"/>
                <c:pt idx="0">
                  <c:v>24H</c:v>
                </c:pt>
                <c:pt idx="1">
                  <c:v>4 dias</c:v>
                </c:pt>
                <c:pt idx="2">
                  <c:v>7 dias</c:v>
                </c:pt>
                <c:pt idx="3">
                  <c:v>14 dias</c:v>
                </c:pt>
                <c:pt idx="4">
                  <c:v>28 dias</c:v>
                </c:pt>
              </c:strCache>
            </c:strRef>
          </c:cat>
          <c:val>
            <c:numRef>
              <c:f>Plan1!$O$3:$S$3</c:f>
              <c:numCache>
                <c:formatCode>General</c:formatCode>
                <c:ptCount val="5"/>
                <c:pt idx="0">
                  <c:v>0</c:v>
                </c:pt>
                <c:pt idx="1">
                  <c:v>-2.300000000000001E-2</c:v>
                </c:pt>
                <c:pt idx="2">
                  <c:v>-3.0000000000000051E-2</c:v>
                </c:pt>
                <c:pt idx="3">
                  <c:v>-3.5000000000000059E-2</c:v>
                </c:pt>
                <c:pt idx="4">
                  <c:v>-4.1000000000000023E-2</c:v>
                </c:pt>
              </c:numCache>
            </c:numRef>
          </c:val>
        </c:ser>
        <c:ser>
          <c:idx val="1"/>
          <c:order val="1"/>
          <c:tx>
            <c:strRef>
              <c:f>Plan1!$N$4</c:f>
              <c:strCache>
                <c:ptCount val="1"/>
                <c:pt idx="0">
                  <c:v>Sem D1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Plan1!$O$2:$S$2</c:f>
              <c:strCache>
                <c:ptCount val="5"/>
                <c:pt idx="0">
                  <c:v>24H</c:v>
                </c:pt>
                <c:pt idx="1">
                  <c:v>4 dias</c:v>
                </c:pt>
                <c:pt idx="2">
                  <c:v>7 dias</c:v>
                </c:pt>
                <c:pt idx="3">
                  <c:v>14 dias</c:v>
                </c:pt>
                <c:pt idx="4">
                  <c:v>28 dias</c:v>
                </c:pt>
              </c:strCache>
            </c:strRef>
          </c:cat>
          <c:val>
            <c:numRef>
              <c:f>Plan1!$O$4:$S$4</c:f>
              <c:numCache>
                <c:formatCode>General</c:formatCode>
                <c:ptCount val="5"/>
                <c:pt idx="0">
                  <c:v>0</c:v>
                </c:pt>
                <c:pt idx="1">
                  <c:v>-2.8000000000000011E-2</c:v>
                </c:pt>
                <c:pt idx="2">
                  <c:v>-3.8000000000000062E-2</c:v>
                </c:pt>
                <c:pt idx="3">
                  <c:v>-5.2000000000000129E-2</c:v>
                </c:pt>
                <c:pt idx="4">
                  <c:v>-6.000000000000013E-2</c:v>
                </c:pt>
              </c:numCache>
            </c:numRef>
          </c:val>
        </c:ser>
        <c:marker val="1"/>
        <c:axId val="137378048"/>
        <c:axId val="138702848"/>
      </c:lineChart>
      <c:catAx>
        <c:axId val="137378048"/>
        <c:scaling>
          <c:orientation val="minMax"/>
        </c:scaling>
        <c:axPos val="b"/>
        <c:numFmt formatCode="General" sourceLinked="0"/>
        <c:tickLblPos val="nextTo"/>
        <c:crossAx val="138702848"/>
        <c:crosses val="autoZero"/>
        <c:auto val="1"/>
        <c:lblAlgn val="ctr"/>
        <c:lblOffset val="100"/>
      </c:catAx>
      <c:valAx>
        <c:axId val="138702848"/>
        <c:scaling>
          <c:orientation val="minMax"/>
        </c:scaling>
        <c:axPos val="l"/>
        <c:majorGridlines/>
        <c:numFmt formatCode="General" sourceLinked="1"/>
        <c:tickLblPos val="nextTo"/>
        <c:crossAx val="13737804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solidFill>
        <a:schemeClr val="tx1"/>
      </a:solidFill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cat>
            <c:strRef>
              <c:f>Plan1!$A$3:$A$4</c:f>
              <c:strCache>
                <c:ptCount val="2"/>
                <c:pt idx="0">
                  <c:v>Com D1</c:v>
                </c:pt>
                <c:pt idx="1">
                  <c:v>Sem D1</c:v>
                </c:pt>
              </c:strCache>
            </c:strRef>
          </c:cat>
          <c:val>
            <c:numRef>
              <c:f>Plan1!$B$3:$B$4</c:f>
              <c:numCache>
                <c:formatCode>General</c:formatCode>
                <c:ptCount val="2"/>
                <c:pt idx="0">
                  <c:v>3.5</c:v>
                </c:pt>
                <c:pt idx="1">
                  <c:v>2</c:v>
                </c:pt>
              </c:numCache>
            </c:numRef>
          </c:val>
        </c:ser>
        <c:axId val="138736768"/>
        <c:axId val="138738304"/>
      </c:barChart>
      <c:catAx>
        <c:axId val="138736768"/>
        <c:scaling>
          <c:orientation val="minMax"/>
        </c:scaling>
        <c:axPos val="b"/>
        <c:numFmt formatCode="General" sourceLinked="0"/>
        <c:tickLblPos val="nextTo"/>
        <c:crossAx val="138738304"/>
        <c:crosses val="autoZero"/>
        <c:auto val="1"/>
        <c:lblAlgn val="ctr"/>
        <c:lblOffset val="100"/>
      </c:catAx>
      <c:valAx>
        <c:axId val="138738304"/>
        <c:scaling>
          <c:orientation val="minMax"/>
        </c:scaling>
        <c:axPos val="l"/>
        <c:majorGridlines/>
        <c:numFmt formatCode="General" sourceLinked="1"/>
        <c:tickLblPos val="nextTo"/>
        <c:crossAx val="138736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Plan1!$J$3</c:f>
              <c:strCache>
                <c:ptCount val="1"/>
                <c:pt idx="0">
                  <c:v>Com D1</c:v>
                </c:pt>
              </c:strCache>
            </c:strRef>
          </c:tx>
          <c:cat>
            <c:strRef>
              <c:f>Plan1!$K$2:$L$2</c:f>
              <c:strCache>
                <c:ptCount val="2"/>
                <c:pt idx="0">
                  <c:v>7 dias</c:v>
                </c:pt>
                <c:pt idx="1">
                  <c:v>28 dias</c:v>
                </c:pt>
              </c:strCache>
            </c:strRef>
          </c:cat>
          <c:val>
            <c:numRef>
              <c:f>Plan1!$K$3:$L$3</c:f>
              <c:numCache>
                <c:formatCode>General</c:formatCode>
                <c:ptCount val="2"/>
                <c:pt idx="0">
                  <c:v>42</c:v>
                </c:pt>
                <c:pt idx="1">
                  <c:v>59</c:v>
                </c:pt>
              </c:numCache>
            </c:numRef>
          </c:val>
        </c:ser>
        <c:ser>
          <c:idx val="1"/>
          <c:order val="1"/>
          <c:tx>
            <c:strRef>
              <c:f>Plan1!$J$4</c:f>
              <c:strCache>
                <c:ptCount val="1"/>
                <c:pt idx="0">
                  <c:v>Sem D1</c:v>
                </c:pt>
              </c:strCache>
            </c:strRef>
          </c:tx>
          <c:cat>
            <c:strRef>
              <c:f>Plan1!$K$2:$L$2</c:f>
              <c:strCache>
                <c:ptCount val="2"/>
                <c:pt idx="0">
                  <c:v>7 dias</c:v>
                </c:pt>
                <c:pt idx="1">
                  <c:v>28 dias</c:v>
                </c:pt>
              </c:strCache>
            </c:strRef>
          </c:cat>
          <c:val>
            <c:numRef>
              <c:f>Plan1!$K$4:$L$4</c:f>
              <c:numCache>
                <c:formatCode>General</c:formatCode>
                <c:ptCount val="2"/>
                <c:pt idx="0">
                  <c:v>29</c:v>
                </c:pt>
                <c:pt idx="1">
                  <c:v>42</c:v>
                </c:pt>
              </c:numCache>
            </c:numRef>
          </c:val>
        </c:ser>
        <c:axId val="161722368"/>
        <c:axId val="161723904"/>
      </c:barChart>
      <c:catAx>
        <c:axId val="161722368"/>
        <c:scaling>
          <c:orientation val="minMax"/>
        </c:scaling>
        <c:axPos val="b"/>
        <c:numFmt formatCode="General" sourceLinked="1"/>
        <c:tickLblPos val="nextTo"/>
        <c:crossAx val="161723904"/>
        <c:crosses val="autoZero"/>
        <c:auto val="1"/>
        <c:lblAlgn val="ctr"/>
        <c:lblOffset val="100"/>
      </c:catAx>
      <c:valAx>
        <c:axId val="161723904"/>
        <c:scaling>
          <c:orientation val="minMax"/>
        </c:scaling>
        <c:axPos val="l"/>
        <c:majorGridlines/>
        <c:numFmt formatCode="General" sourceLinked="1"/>
        <c:tickLblPos val="nextTo"/>
        <c:crossAx val="16172236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0.10575309276106964"/>
          <c:y val="6.6502064600415509E-2"/>
          <c:w val="0.66539546345668976"/>
          <c:h val="0.8669958707991724"/>
        </c:manualLayout>
      </c:layout>
      <c:lineChart>
        <c:grouping val="standard"/>
        <c:ser>
          <c:idx val="0"/>
          <c:order val="0"/>
          <c:tx>
            <c:strRef>
              <c:f>Plan1!$N$3</c:f>
              <c:strCache>
                <c:ptCount val="1"/>
                <c:pt idx="0">
                  <c:v>Com D1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Plan1!$O$2:$S$2</c:f>
              <c:strCache>
                <c:ptCount val="5"/>
                <c:pt idx="0">
                  <c:v>24H</c:v>
                </c:pt>
                <c:pt idx="1">
                  <c:v>4 dias</c:v>
                </c:pt>
                <c:pt idx="2">
                  <c:v>7 dias</c:v>
                </c:pt>
                <c:pt idx="3">
                  <c:v>14 dias</c:v>
                </c:pt>
                <c:pt idx="4">
                  <c:v>28 dias</c:v>
                </c:pt>
              </c:strCache>
            </c:strRef>
          </c:cat>
          <c:val>
            <c:numRef>
              <c:f>Plan1!$O$3:$S$3</c:f>
              <c:numCache>
                <c:formatCode>General</c:formatCode>
                <c:ptCount val="5"/>
                <c:pt idx="0">
                  <c:v>0</c:v>
                </c:pt>
                <c:pt idx="1">
                  <c:v>-2.300000000000001E-2</c:v>
                </c:pt>
                <c:pt idx="2">
                  <c:v>-3.0000000000000002E-2</c:v>
                </c:pt>
                <c:pt idx="3">
                  <c:v>-3.500000000000001E-2</c:v>
                </c:pt>
                <c:pt idx="4">
                  <c:v>-4.1000000000000009E-2</c:v>
                </c:pt>
              </c:numCache>
            </c:numRef>
          </c:val>
        </c:ser>
        <c:ser>
          <c:idx val="1"/>
          <c:order val="1"/>
          <c:tx>
            <c:strRef>
              <c:f>Plan1!$N$4</c:f>
              <c:strCache>
                <c:ptCount val="1"/>
                <c:pt idx="0">
                  <c:v>Sem D1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Plan1!$O$2:$S$2</c:f>
              <c:strCache>
                <c:ptCount val="5"/>
                <c:pt idx="0">
                  <c:v>24H</c:v>
                </c:pt>
                <c:pt idx="1">
                  <c:v>4 dias</c:v>
                </c:pt>
                <c:pt idx="2">
                  <c:v>7 dias</c:v>
                </c:pt>
                <c:pt idx="3">
                  <c:v>14 dias</c:v>
                </c:pt>
                <c:pt idx="4">
                  <c:v>28 dias</c:v>
                </c:pt>
              </c:strCache>
            </c:strRef>
          </c:cat>
          <c:val>
            <c:numRef>
              <c:f>Plan1!$O$4:$S$4</c:f>
              <c:numCache>
                <c:formatCode>General</c:formatCode>
                <c:ptCount val="5"/>
                <c:pt idx="0">
                  <c:v>0</c:v>
                </c:pt>
                <c:pt idx="1">
                  <c:v>-2.8000000000000004E-2</c:v>
                </c:pt>
                <c:pt idx="2">
                  <c:v>-3.8000000000000006E-2</c:v>
                </c:pt>
                <c:pt idx="3">
                  <c:v>-5.2000000000000032E-2</c:v>
                </c:pt>
                <c:pt idx="4">
                  <c:v>-6.0000000000000032E-2</c:v>
                </c:pt>
              </c:numCache>
            </c:numRef>
          </c:val>
        </c:ser>
        <c:marker val="1"/>
        <c:axId val="159457280"/>
        <c:axId val="159458816"/>
      </c:lineChart>
      <c:catAx>
        <c:axId val="159457280"/>
        <c:scaling>
          <c:orientation val="minMax"/>
        </c:scaling>
        <c:axPos val="b"/>
        <c:numFmt formatCode="General" sourceLinked="0"/>
        <c:tickLblPos val="nextTo"/>
        <c:crossAx val="159458816"/>
        <c:crosses val="autoZero"/>
        <c:auto val="1"/>
        <c:lblAlgn val="ctr"/>
        <c:lblOffset val="100"/>
      </c:catAx>
      <c:valAx>
        <c:axId val="159458816"/>
        <c:scaling>
          <c:orientation val="minMax"/>
        </c:scaling>
        <c:axPos val="l"/>
        <c:majorGridlines/>
        <c:numFmt formatCode="General" sourceLinked="1"/>
        <c:tickLblPos val="nextTo"/>
        <c:crossAx val="15945728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cat>
            <c:strRef>
              <c:f>Plan1!$A$3:$A$4</c:f>
              <c:strCache>
                <c:ptCount val="2"/>
                <c:pt idx="0">
                  <c:v>Sem Dry D1 NG PC</c:v>
                </c:pt>
                <c:pt idx="1">
                  <c:v>Com Dry D1 NG PC</c:v>
                </c:pt>
              </c:strCache>
            </c:strRef>
          </c:cat>
          <c:val>
            <c:numRef>
              <c:f>Plan1!$B$3:$B$4</c:f>
              <c:numCache>
                <c:formatCode>General</c:formatCode>
                <c:ptCount val="2"/>
                <c:pt idx="0">
                  <c:v>1.31</c:v>
                </c:pt>
                <c:pt idx="1">
                  <c:v>3</c:v>
                </c:pt>
              </c:numCache>
            </c:numRef>
          </c:val>
        </c:ser>
        <c:axId val="159510528"/>
        <c:axId val="159512064"/>
      </c:barChart>
      <c:catAx>
        <c:axId val="159510528"/>
        <c:scaling>
          <c:orientation val="minMax"/>
        </c:scaling>
        <c:axPos val="b"/>
        <c:tickLblPos val="nextTo"/>
        <c:crossAx val="159512064"/>
        <c:crosses val="autoZero"/>
        <c:auto val="1"/>
        <c:lblAlgn val="ctr"/>
        <c:lblOffset val="100"/>
      </c:catAx>
      <c:valAx>
        <c:axId val="159512064"/>
        <c:scaling>
          <c:orientation val="minMax"/>
        </c:scaling>
        <c:axPos val="l"/>
        <c:majorGridlines/>
        <c:numFmt formatCode="General" sourceLinked="1"/>
        <c:tickLblPos val="nextTo"/>
        <c:crossAx val="159510528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cat>
            <c:strRef>
              <c:f>Plan1!$C$25:$D$25</c:f>
              <c:strCache>
                <c:ptCount val="2"/>
                <c:pt idx="0">
                  <c:v>7 Dias</c:v>
                </c:pt>
                <c:pt idx="1">
                  <c:v>28 Dias</c:v>
                </c:pt>
              </c:strCache>
            </c:strRef>
          </c:cat>
          <c:val>
            <c:numRef>
              <c:f>Plan1!$C$26:$D$26</c:f>
              <c:numCache>
                <c:formatCode>General</c:formatCode>
                <c:ptCount val="2"/>
                <c:pt idx="0">
                  <c:v>29.8</c:v>
                </c:pt>
                <c:pt idx="1">
                  <c:v>32</c:v>
                </c:pt>
              </c:numCache>
            </c:numRef>
          </c:val>
        </c:ser>
        <c:axId val="161954048"/>
        <c:axId val="161955840"/>
      </c:barChart>
      <c:catAx>
        <c:axId val="161954048"/>
        <c:scaling>
          <c:orientation val="minMax"/>
        </c:scaling>
        <c:axPos val="b"/>
        <c:tickLblPos val="nextTo"/>
        <c:crossAx val="161955840"/>
        <c:crosses val="autoZero"/>
        <c:auto val="1"/>
        <c:lblAlgn val="ctr"/>
        <c:lblOffset val="100"/>
      </c:catAx>
      <c:valAx>
        <c:axId val="161955840"/>
        <c:scaling>
          <c:orientation val="minMax"/>
        </c:scaling>
        <c:axPos val="l"/>
        <c:majorGridlines/>
        <c:numFmt formatCode="General" sourceLinked="1"/>
        <c:tickLblPos val="nextTo"/>
        <c:crossAx val="161954048"/>
        <c:crosses val="autoZero"/>
        <c:crossBetween val="between"/>
      </c:valAx>
    </c:plotArea>
    <c:plotVisOnly val="1"/>
  </c:chart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0.67677</cdr:x>
      <cdr:y>0.52542</cdr:y>
    </cdr:from>
    <cdr:to>
      <cdr:x>0.73021</cdr:x>
      <cdr:y>0.60388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824536" y="2232247"/>
          <a:ext cx="380952" cy="33333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0.06394</cdr:x>
      <cdr:y>0.25581</cdr:y>
    </cdr:from>
    <cdr:to>
      <cdr:x>0.9644</cdr:x>
      <cdr:y>0.26744</cdr:y>
    </cdr:to>
    <cdr:sp macro="" textlink="">
      <cdr:nvSpPr>
        <cdr:cNvPr id="3" name="Conector reto 2"/>
        <cdr:cNvSpPr/>
      </cdr:nvSpPr>
      <cdr:spPr>
        <a:xfrm xmlns:a="http://schemas.openxmlformats.org/drawingml/2006/main">
          <a:off x="282507" y="428017"/>
          <a:ext cx="3978613" cy="1945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02E31-AEC8-4F77-821F-D2EF17EEBC62}" type="datetimeFigureOut">
              <a:rPr lang="pt-BR" smtClean="0"/>
              <a:pPr/>
              <a:t>05/04/2017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6F429-9184-4BBE-A96A-248AC9D96B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6F429-9184-4BBE-A96A-248AC9D96B54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F9A681-24EB-425E-A774-6F48977A2F65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B7B4A8-72B1-45F2-95EC-D00546F659C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15260F-0C58-4620-9A68-8B5DCECCD316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BD73D5-1162-44CD-9F5F-32F82BDCACA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4747D6-919A-4A24-8914-FB976FE828B8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FE027A-880C-4340-BA3E-EB895A8B30F5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06BAC7-60B1-485D-9075-5ED3AAF5C56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212E-B1FE-4363-A49E-27550C669594}" type="datetimeFigureOut">
              <a:rPr lang="pt-BR" smtClean="0"/>
              <a:pPr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0947-2BBF-46BF-917C-70951CEE22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212E-B1FE-4363-A49E-27550C669594}" type="datetimeFigureOut">
              <a:rPr lang="pt-BR" smtClean="0"/>
              <a:pPr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0947-2BBF-46BF-917C-70951CEE22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212E-B1FE-4363-A49E-27550C669594}" type="datetimeFigureOut">
              <a:rPr lang="pt-BR" smtClean="0"/>
              <a:pPr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0947-2BBF-46BF-917C-70951CEE22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212E-B1FE-4363-A49E-27550C669594}" type="datetimeFigureOut">
              <a:rPr lang="pt-BR" smtClean="0"/>
              <a:pPr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0947-2BBF-46BF-917C-70951CEE22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212E-B1FE-4363-A49E-27550C669594}" type="datetimeFigureOut">
              <a:rPr lang="pt-BR" smtClean="0"/>
              <a:pPr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0947-2BBF-46BF-917C-70951CEE22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212E-B1FE-4363-A49E-27550C669594}" type="datetimeFigureOut">
              <a:rPr lang="pt-BR" smtClean="0"/>
              <a:pPr/>
              <a:t>05/04/2017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0947-2BBF-46BF-917C-70951CEE22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212E-B1FE-4363-A49E-27550C669594}" type="datetimeFigureOut">
              <a:rPr lang="pt-BR" smtClean="0"/>
              <a:pPr/>
              <a:t>05/04/2017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0947-2BBF-46BF-917C-70951CEE22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212E-B1FE-4363-A49E-27550C669594}" type="datetimeFigureOut">
              <a:rPr lang="pt-BR" smtClean="0"/>
              <a:pPr/>
              <a:t>05/04/2017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0947-2BBF-46BF-917C-70951CEE22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212E-B1FE-4363-A49E-27550C669594}" type="datetimeFigureOut">
              <a:rPr lang="pt-BR" smtClean="0"/>
              <a:pPr/>
              <a:t>05/04/2017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0947-2BBF-46BF-917C-70951CEE22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212E-B1FE-4363-A49E-27550C669594}" type="datetimeFigureOut">
              <a:rPr lang="pt-BR" smtClean="0"/>
              <a:pPr/>
              <a:t>05/04/2017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0947-2BBF-46BF-917C-70951CEE22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212E-B1FE-4363-A49E-27550C669594}" type="datetimeFigureOut">
              <a:rPr lang="pt-BR" smtClean="0"/>
              <a:pPr/>
              <a:t>05/04/2017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0947-2BBF-46BF-917C-70951CEE22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5212E-B1FE-4363-A49E-27550C669594}" type="datetimeFigureOut">
              <a:rPr lang="pt-BR" smtClean="0"/>
              <a:pPr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0947-2BBF-46BF-917C-70951CEE22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riccardodryd1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ownloads\logo_C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5040560" cy="2448272"/>
          </a:xfrm>
          <a:prstGeom prst="rect">
            <a:avLst/>
          </a:prstGeom>
          <a:noFill/>
        </p:spPr>
      </p:pic>
      <p:pic>
        <p:nvPicPr>
          <p:cNvPr id="2" name="Picture 2" descr="C:\Users\Home\Desktop\D1 PC e MRV\logo_parede_concre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6672"/>
            <a:ext cx="2387640" cy="1512168"/>
          </a:xfrm>
          <a:prstGeom prst="rect">
            <a:avLst/>
          </a:prstGeom>
          <a:noFill/>
        </p:spPr>
      </p:pic>
      <p:pic>
        <p:nvPicPr>
          <p:cNvPr id="1027" name="Picture 3" descr="C:\Users\Home\Desktop\D1 PC e MRV\img_parede-concret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5700" y="2996952"/>
            <a:ext cx="6832600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0557" y="2297100"/>
            <a:ext cx="6142930" cy="2539371"/>
            <a:chOff x="1500557" y="2297100"/>
            <a:chExt cx="6142930" cy="2539371"/>
          </a:xfrm>
        </p:grpSpPr>
        <p:sp>
          <p:nvSpPr>
            <p:cNvPr id="3" name="Freeform 3" descr="Marmo bianco"/>
            <p:cNvSpPr/>
            <p:nvPr/>
          </p:nvSpPr>
          <p:spPr>
            <a:xfrm>
              <a:off x="1500557" y="2297100"/>
              <a:ext cx="1787661" cy="24201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2"/>
                <a:gd name="f7" fmla="val 747"/>
                <a:gd name="f8" fmla="val 6"/>
                <a:gd name="f9" fmla="val 41"/>
                <a:gd name="f10" fmla="val 9"/>
                <a:gd name="f11" fmla="val 77"/>
                <a:gd name="f12" fmla="val 19"/>
                <a:gd name="f13" fmla="val 104"/>
                <a:gd name="f14" fmla="val 28"/>
                <a:gd name="f15" fmla="val 159"/>
                <a:gd name="f16" fmla="val 186"/>
                <a:gd name="f17" fmla="val 204"/>
                <a:gd name="f18" fmla="val 231"/>
                <a:gd name="f19" fmla="val 250"/>
                <a:gd name="f20" fmla="val 268"/>
                <a:gd name="f21" fmla="val 295"/>
                <a:gd name="f22" fmla="val 322"/>
                <a:gd name="f23" fmla="val 341"/>
                <a:gd name="f24" fmla="val 368"/>
                <a:gd name="f25" fmla="val 395"/>
                <a:gd name="f26" fmla="val 422"/>
                <a:gd name="f27" fmla="val 450"/>
                <a:gd name="f28" fmla="val 477"/>
                <a:gd name="f29" fmla="val 504"/>
                <a:gd name="f30" fmla="val 531"/>
                <a:gd name="f31" fmla="val 46"/>
                <a:gd name="f32" fmla="val 73"/>
                <a:gd name="f33" fmla="val 522"/>
                <a:gd name="f34" fmla="val 100"/>
                <a:gd name="f35" fmla="val 128"/>
                <a:gd name="f36" fmla="val 486"/>
                <a:gd name="f37" fmla="val 164"/>
                <a:gd name="f38" fmla="val 237"/>
                <a:gd name="f39" fmla="val 291"/>
                <a:gd name="f40" fmla="val 495"/>
                <a:gd name="f41" fmla="val 346"/>
                <a:gd name="f42" fmla="val 373"/>
                <a:gd name="f43" fmla="val 400"/>
                <a:gd name="f44" fmla="val 437"/>
                <a:gd name="f45" fmla="val 464"/>
                <a:gd name="f46" fmla="val 491"/>
                <a:gd name="f47" fmla="val 518"/>
                <a:gd name="f48" fmla="val 468"/>
                <a:gd name="f49" fmla="val 537"/>
                <a:gd name="f50" fmla="val 564"/>
                <a:gd name="f51" fmla="val 441"/>
                <a:gd name="f52" fmla="val 591"/>
                <a:gd name="f53" fmla="val 431"/>
                <a:gd name="f54" fmla="val 627"/>
                <a:gd name="f55" fmla="val 646"/>
                <a:gd name="f56" fmla="val 673"/>
                <a:gd name="f57" fmla="val 700"/>
                <a:gd name="f58" fmla="val 727"/>
                <a:gd name="f59" fmla="val 746"/>
                <a:gd name="f60" fmla="val 432"/>
                <a:gd name="f61" fmla="val 726"/>
                <a:gd name="f62" fmla="+- 0 0 -90"/>
                <a:gd name="f63" fmla="*/ f3 1 532"/>
                <a:gd name="f64" fmla="*/ f4 1 747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532"/>
                <a:gd name="f73" fmla="*/ f69 1 747"/>
                <a:gd name="f74" fmla="*/ 0 f70 1"/>
                <a:gd name="f75" fmla="*/ 3721 f69 1"/>
                <a:gd name="f76" fmla="*/ 48262 f70 1"/>
                <a:gd name="f77" fmla="*/ 5679 f69 1"/>
                <a:gd name="f78" fmla="*/ 90139 f70 1"/>
                <a:gd name="f79" fmla="*/ 11731 f69 1"/>
                <a:gd name="f80" fmla="*/ 121723 f70 1"/>
                <a:gd name="f81" fmla="*/ 17122 f69 1"/>
                <a:gd name="f82" fmla="*/ 186328 f70 1"/>
                <a:gd name="f83" fmla="*/ 217941 f70 1"/>
                <a:gd name="f84" fmla="*/ 239270 f70 1"/>
                <a:gd name="f85" fmla="*/ 0 f69 1"/>
                <a:gd name="f86" fmla="*/ 270849 f70 1"/>
                <a:gd name="f87" fmla="*/ 293150 f70 1"/>
                <a:gd name="f88" fmla="*/ 313966 f70 1"/>
                <a:gd name="f89" fmla="*/ 346067 f70 1"/>
                <a:gd name="f90" fmla="*/ 377668 f70 1"/>
                <a:gd name="f91" fmla="*/ 399908 f70 1"/>
                <a:gd name="f92" fmla="*/ 431488 f70 1"/>
                <a:gd name="f93" fmla="*/ 463089 f70 1"/>
                <a:gd name="f94" fmla="*/ 494737 f70 1"/>
                <a:gd name="f95" fmla="*/ 527581 f70 1"/>
                <a:gd name="f96" fmla="*/ 559185 f70 1"/>
                <a:gd name="f97" fmla="*/ 590787 f70 1"/>
                <a:gd name="f98" fmla="*/ 622533 f70 1"/>
                <a:gd name="f99" fmla="*/ 28148 f69 1"/>
                <a:gd name="f100" fmla="*/ 44767 f69 1"/>
                <a:gd name="f101" fmla="*/ 612283 f70 1"/>
                <a:gd name="f102" fmla="*/ 61126 f69 1"/>
                <a:gd name="f103" fmla="*/ 78248 f69 1"/>
                <a:gd name="f104" fmla="*/ 569910 f70 1"/>
                <a:gd name="f105" fmla="*/ 100222 f69 1"/>
                <a:gd name="f106" fmla="*/ 144991 f69 1"/>
                <a:gd name="f107" fmla="*/ 177970 f69 1"/>
                <a:gd name="f108" fmla="*/ 580161 f70 1"/>
                <a:gd name="f109" fmla="*/ 211514 f69 1"/>
                <a:gd name="f110" fmla="*/ 228134 f69 1"/>
                <a:gd name="f111" fmla="*/ 244555 f69 1"/>
                <a:gd name="f112" fmla="*/ 267244 f69 1"/>
                <a:gd name="f113" fmla="*/ 283663 f69 1"/>
                <a:gd name="f114" fmla="*/ 300318 f69 1"/>
                <a:gd name="f115" fmla="*/ 316632 f69 1"/>
                <a:gd name="f116" fmla="*/ 548581 f70 1"/>
                <a:gd name="f117" fmla="*/ 328358 f69 1"/>
                <a:gd name="f118" fmla="*/ 344777 f69 1"/>
                <a:gd name="f119" fmla="*/ 516977 f70 1"/>
                <a:gd name="f120" fmla="*/ 361399 f69 1"/>
                <a:gd name="f121" fmla="*/ 505462 f70 1"/>
                <a:gd name="f122" fmla="*/ 383418 f69 1"/>
                <a:gd name="f123" fmla="*/ 394956 f69 1"/>
                <a:gd name="f124" fmla="*/ 411583 f69 1"/>
                <a:gd name="f125" fmla="*/ 427922 f69 1"/>
                <a:gd name="f126" fmla="*/ 444544 f69 1"/>
                <a:gd name="f127" fmla="*/ 456070 f69 1"/>
                <a:gd name="f128" fmla="*/ 506705 f70 1"/>
                <a:gd name="f129" fmla="*/ 443869 f69 1"/>
                <a:gd name="f130" fmla="*/ 532 f70 1"/>
                <a:gd name="f131" fmla="*/ 747 f69 1"/>
                <a:gd name="f132" fmla="+- f71 0 f1"/>
                <a:gd name="f133" fmla="*/ f74 1 532"/>
                <a:gd name="f134" fmla="*/ f75 1 747"/>
                <a:gd name="f135" fmla="*/ f76 1 532"/>
                <a:gd name="f136" fmla="*/ f77 1 747"/>
                <a:gd name="f137" fmla="*/ f78 1 532"/>
                <a:gd name="f138" fmla="*/ f79 1 747"/>
                <a:gd name="f139" fmla="*/ f80 1 532"/>
                <a:gd name="f140" fmla="*/ f81 1 747"/>
                <a:gd name="f141" fmla="*/ f82 1 532"/>
                <a:gd name="f142" fmla="*/ f83 1 532"/>
                <a:gd name="f143" fmla="*/ f84 1 532"/>
                <a:gd name="f144" fmla="*/ f85 1 747"/>
                <a:gd name="f145" fmla="*/ f86 1 532"/>
                <a:gd name="f146" fmla="*/ f87 1 532"/>
                <a:gd name="f147" fmla="*/ f88 1 532"/>
                <a:gd name="f148" fmla="*/ f89 1 532"/>
                <a:gd name="f149" fmla="*/ f90 1 532"/>
                <a:gd name="f150" fmla="*/ f91 1 532"/>
                <a:gd name="f151" fmla="*/ f92 1 532"/>
                <a:gd name="f152" fmla="*/ f93 1 532"/>
                <a:gd name="f153" fmla="*/ f94 1 532"/>
                <a:gd name="f154" fmla="*/ f95 1 532"/>
                <a:gd name="f155" fmla="*/ f96 1 532"/>
                <a:gd name="f156" fmla="*/ f97 1 532"/>
                <a:gd name="f157" fmla="*/ f98 1 532"/>
                <a:gd name="f158" fmla="*/ f99 1 747"/>
                <a:gd name="f159" fmla="*/ f100 1 747"/>
                <a:gd name="f160" fmla="*/ f101 1 532"/>
                <a:gd name="f161" fmla="*/ f102 1 747"/>
                <a:gd name="f162" fmla="*/ f103 1 747"/>
                <a:gd name="f163" fmla="*/ f104 1 532"/>
                <a:gd name="f164" fmla="*/ f105 1 747"/>
                <a:gd name="f165" fmla="*/ f106 1 747"/>
                <a:gd name="f166" fmla="*/ f107 1 747"/>
                <a:gd name="f167" fmla="*/ f108 1 532"/>
                <a:gd name="f168" fmla="*/ f109 1 747"/>
                <a:gd name="f169" fmla="*/ f110 1 747"/>
                <a:gd name="f170" fmla="*/ f111 1 747"/>
                <a:gd name="f171" fmla="*/ f112 1 747"/>
                <a:gd name="f172" fmla="*/ f113 1 747"/>
                <a:gd name="f173" fmla="*/ f114 1 747"/>
                <a:gd name="f174" fmla="*/ f115 1 747"/>
                <a:gd name="f175" fmla="*/ f116 1 532"/>
                <a:gd name="f176" fmla="*/ f117 1 747"/>
                <a:gd name="f177" fmla="*/ f118 1 747"/>
                <a:gd name="f178" fmla="*/ f119 1 532"/>
                <a:gd name="f179" fmla="*/ f120 1 747"/>
                <a:gd name="f180" fmla="*/ f121 1 532"/>
                <a:gd name="f181" fmla="*/ f122 1 747"/>
                <a:gd name="f182" fmla="*/ f123 1 747"/>
                <a:gd name="f183" fmla="*/ f124 1 747"/>
                <a:gd name="f184" fmla="*/ f125 1 747"/>
                <a:gd name="f185" fmla="*/ f126 1 747"/>
                <a:gd name="f186" fmla="*/ f127 1 747"/>
                <a:gd name="f187" fmla="*/ f128 1 532"/>
                <a:gd name="f188" fmla="*/ f129 1 747"/>
                <a:gd name="f189" fmla="*/ f130 1 532"/>
                <a:gd name="f190" fmla="*/ f131 1 747"/>
                <a:gd name="f191" fmla="*/ f133 1 f72"/>
                <a:gd name="f192" fmla="*/ f134 1 f73"/>
                <a:gd name="f193" fmla="*/ f135 1 f72"/>
                <a:gd name="f194" fmla="*/ f136 1 f73"/>
                <a:gd name="f195" fmla="*/ f137 1 f72"/>
                <a:gd name="f196" fmla="*/ f138 1 f73"/>
                <a:gd name="f197" fmla="*/ f139 1 f72"/>
                <a:gd name="f198" fmla="*/ f140 1 f73"/>
                <a:gd name="f199" fmla="*/ f141 1 f72"/>
                <a:gd name="f200" fmla="*/ f142 1 f72"/>
                <a:gd name="f201" fmla="*/ f143 1 f72"/>
                <a:gd name="f202" fmla="*/ f144 1 f73"/>
                <a:gd name="f203" fmla="*/ f145 1 f72"/>
                <a:gd name="f204" fmla="*/ f146 1 f72"/>
                <a:gd name="f205" fmla="*/ f147 1 f72"/>
                <a:gd name="f206" fmla="*/ f148 1 f72"/>
                <a:gd name="f207" fmla="*/ f149 1 f72"/>
                <a:gd name="f208" fmla="*/ f150 1 f72"/>
                <a:gd name="f209" fmla="*/ f151 1 f72"/>
                <a:gd name="f210" fmla="*/ f152 1 f72"/>
                <a:gd name="f211" fmla="*/ f153 1 f72"/>
                <a:gd name="f212" fmla="*/ f154 1 f72"/>
                <a:gd name="f213" fmla="*/ f155 1 f72"/>
                <a:gd name="f214" fmla="*/ f156 1 f72"/>
                <a:gd name="f215" fmla="*/ f157 1 f72"/>
                <a:gd name="f216" fmla="*/ f158 1 f73"/>
                <a:gd name="f217" fmla="*/ f159 1 f73"/>
                <a:gd name="f218" fmla="*/ f160 1 f72"/>
                <a:gd name="f219" fmla="*/ f161 1 f73"/>
                <a:gd name="f220" fmla="*/ f162 1 f73"/>
                <a:gd name="f221" fmla="*/ f163 1 f72"/>
                <a:gd name="f222" fmla="*/ f164 1 f73"/>
                <a:gd name="f223" fmla="*/ f165 1 f73"/>
                <a:gd name="f224" fmla="*/ f166 1 f73"/>
                <a:gd name="f225" fmla="*/ f167 1 f72"/>
                <a:gd name="f226" fmla="*/ f168 1 f73"/>
                <a:gd name="f227" fmla="*/ f169 1 f73"/>
                <a:gd name="f228" fmla="*/ f170 1 f73"/>
                <a:gd name="f229" fmla="*/ f171 1 f73"/>
                <a:gd name="f230" fmla="*/ f172 1 f73"/>
                <a:gd name="f231" fmla="*/ f173 1 f73"/>
                <a:gd name="f232" fmla="*/ f174 1 f73"/>
                <a:gd name="f233" fmla="*/ f175 1 f72"/>
                <a:gd name="f234" fmla="*/ f176 1 f73"/>
                <a:gd name="f235" fmla="*/ f177 1 f73"/>
                <a:gd name="f236" fmla="*/ f178 1 f72"/>
                <a:gd name="f237" fmla="*/ f179 1 f73"/>
                <a:gd name="f238" fmla="*/ f180 1 f72"/>
                <a:gd name="f239" fmla="*/ f181 1 f73"/>
                <a:gd name="f240" fmla="*/ f182 1 f73"/>
                <a:gd name="f241" fmla="*/ f183 1 f73"/>
                <a:gd name="f242" fmla="*/ f184 1 f73"/>
                <a:gd name="f243" fmla="*/ f185 1 f73"/>
                <a:gd name="f244" fmla="*/ f186 1 f73"/>
                <a:gd name="f245" fmla="*/ f187 1 f72"/>
                <a:gd name="f246" fmla="*/ f188 1 f73"/>
                <a:gd name="f247" fmla="*/ f189 1 f72"/>
                <a:gd name="f248" fmla="*/ f190 1 f73"/>
                <a:gd name="f249" fmla="*/ f191 f63 1"/>
                <a:gd name="f250" fmla="*/ f247 f63 1"/>
                <a:gd name="f251" fmla="*/ f248 f64 1"/>
                <a:gd name="f252" fmla="*/ f202 f64 1"/>
                <a:gd name="f253" fmla="*/ f192 f64 1"/>
                <a:gd name="f254" fmla="*/ f193 f63 1"/>
                <a:gd name="f255" fmla="*/ f194 f64 1"/>
                <a:gd name="f256" fmla="*/ f195 f63 1"/>
                <a:gd name="f257" fmla="*/ f196 f64 1"/>
                <a:gd name="f258" fmla="*/ f197 f63 1"/>
                <a:gd name="f259" fmla="*/ f198 f64 1"/>
                <a:gd name="f260" fmla="*/ f199 f63 1"/>
                <a:gd name="f261" fmla="*/ f200 f63 1"/>
                <a:gd name="f262" fmla="*/ f201 f63 1"/>
                <a:gd name="f263" fmla="*/ f203 f63 1"/>
                <a:gd name="f264" fmla="*/ f204 f63 1"/>
                <a:gd name="f265" fmla="*/ f205 f63 1"/>
                <a:gd name="f266" fmla="*/ f206 f63 1"/>
                <a:gd name="f267" fmla="*/ f207 f63 1"/>
                <a:gd name="f268" fmla="*/ f208 f63 1"/>
                <a:gd name="f269" fmla="*/ f209 f63 1"/>
                <a:gd name="f270" fmla="*/ f210 f63 1"/>
                <a:gd name="f271" fmla="*/ f211 f63 1"/>
                <a:gd name="f272" fmla="*/ f212 f63 1"/>
                <a:gd name="f273" fmla="*/ f213 f63 1"/>
                <a:gd name="f274" fmla="*/ f214 f63 1"/>
                <a:gd name="f275" fmla="*/ f215 f63 1"/>
                <a:gd name="f276" fmla="*/ f216 f64 1"/>
                <a:gd name="f277" fmla="*/ f217 f64 1"/>
                <a:gd name="f278" fmla="*/ f218 f63 1"/>
                <a:gd name="f279" fmla="*/ f219 f64 1"/>
                <a:gd name="f280" fmla="*/ f220 f64 1"/>
                <a:gd name="f281" fmla="*/ f221 f63 1"/>
                <a:gd name="f282" fmla="*/ f222 f64 1"/>
                <a:gd name="f283" fmla="*/ f223 f64 1"/>
                <a:gd name="f284" fmla="*/ f224 f64 1"/>
                <a:gd name="f285" fmla="*/ f225 f63 1"/>
                <a:gd name="f286" fmla="*/ f226 f64 1"/>
                <a:gd name="f287" fmla="*/ f227 f64 1"/>
                <a:gd name="f288" fmla="*/ f228 f64 1"/>
                <a:gd name="f289" fmla="*/ f229 f64 1"/>
                <a:gd name="f290" fmla="*/ f230 f64 1"/>
                <a:gd name="f291" fmla="*/ f231 f64 1"/>
                <a:gd name="f292" fmla="*/ f232 f64 1"/>
                <a:gd name="f293" fmla="*/ f233 f63 1"/>
                <a:gd name="f294" fmla="*/ f234 f64 1"/>
                <a:gd name="f295" fmla="*/ f235 f64 1"/>
                <a:gd name="f296" fmla="*/ f236 f63 1"/>
                <a:gd name="f297" fmla="*/ f237 f64 1"/>
                <a:gd name="f298" fmla="*/ f238 f63 1"/>
                <a:gd name="f299" fmla="*/ f239 f64 1"/>
                <a:gd name="f300" fmla="*/ f240 f64 1"/>
                <a:gd name="f301" fmla="*/ f241 f64 1"/>
                <a:gd name="f302" fmla="*/ f242 f64 1"/>
                <a:gd name="f303" fmla="*/ f243 f64 1"/>
                <a:gd name="f304" fmla="*/ f244 f64 1"/>
                <a:gd name="f305" fmla="*/ f245 f63 1"/>
                <a:gd name="f306" fmla="*/ f246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2">
                  <a:pos x="f249" y="f253"/>
                </a:cxn>
                <a:cxn ang="f132">
                  <a:pos x="f254" y="f255"/>
                </a:cxn>
                <a:cxn ang="f132">
                  <a:pos x="f256" y="f257"/>
                </a:cxn>
                <a:cxn ang="f132">
                  <a:pos x="f258" y="f259"/>
                </a:cxn>
                <a:cxn ang="f132">
                  <a:pos x="f260" y="f259"/>
                </a:cxn>
                <a:cxn ang="f132">
                  <a:pos x="f261" y="f257"/>
                </a:cxn>
                <a:cxn ang="f132">
                  <a:pos x="f262" y="f252"/>
                </a:cxn>
                <a:cxn ang="f132">
                  <a:pos x="f263" y="f252"/>
                </a:cxn>
                <a:cxn ang="f132">
                  <a:pos x="f264" y="f252"/>
                </a:cxn>
                <a:cxn ang="f132">
                  <a:pos x="f265" y="f257"/>
                </a:cxn>
                <a:cxn ang="f132">
                  <a:pos x="f266" y="f259"/>
                </a:cxn>
                <a:cxn ang="f132">
                  <a:pos x="f267" y="f259"/>
                </a:cxn>
                <a:cxn ang="f132">
                  <a:pos x="f268" y="f259"/>
                </a:cxn>
                <a:cxn ang="f132">
                  <a:pos x="f269" y="f259"/>
                </a:cxn>
                <a:cxn ang="f132">
                  <a:pos x="f270" y="f257"/>
                </a:cxn>
                <a:cxn ang="f132">
                  <a:pos x="f271" y="f257"/>
                </a:cxn>
                <a:cxn ang="f132">
                  <a:pos x="f272" y="f255"/>
                </a:cxn>
                <a:cxn ang="f132">
                  <a:pos x="f273" y="f257"/>
                </a:cxn>
                <a:cxn ang="f132">
                  <a:pos x="f274" y="f259"/>
                </a:cxn>
                <a:cxn ang="f132">
                  <a:pos x="f275" y="f276"/>
                </a:cxn>
                <a:cxn ang="f132">
                  <a:pos x="f275" y="f277"/>
                </a:cxn>
                <a:cxn ang="f132">
                  <a:pos x="f278" y="f279"/>
                </a:cxn>
                <a:cxn ang="f132">
                  <a:pos x="f274" y="f280"/>
                </a:cxn>
                <a:cxn ang="f132">
                  <a:pos x="f281" y="f282"/>
                </a:cxn>
                <a:cxn ang="f132">
                  <a:pos x="f281" y="f283"/>
                </a:cxn>
                <a:cxn ang="f132">
                  <a:pos x="f281" y="f284"/>
                </a:cxn>
                <a:cxn ang="f132">
                  <a:pos x="f285" y="f286"/>
                </a:cxn>
                <a:cxn ang="f132">
                  <a:pos x="f285" y="f287"/>
                </a:cxn>
                <a:cxn ang="f132">
                  <a:pos x="f285" y="f288"/>
                </a:cxn>
                <a:cxn ang="f132">
                  <a:pos x="f285" y="f289"/>
                </a:cxn>
                <a:cxn ang="f132">
                  <a:pos x="f285" y="f290"/>
                </a:cxn>
                <a:cxn ang="f132">
                  <a:pos x="f285" y="f291"/>
                </a:cxn>
                <a:cxn ang="f132">
                  <a:pos x="f281" y="f292"/>
                </a:cxn>
                <a:cxn ang="f132">
                  <a:pos x="f293" y="f294"/>
                </a:cxn>
                <a:cxn ang="f132">
                  <a:pos x="f272" y="f295"/>
                </a:cxn>
                <a:cxn ang="f132">
                  <a:pos x="f296" y="f297"/>
                </a:cxn>
                <a:cxn ang="f132">
                  <a:pos x="f298" y="f299"/>
                </a:cxn>
                <a:cxn ang="f132">
                  <a:pos x="f298" y="f300"/>
                </a:cxn>
                <a:cxn ang="f132">
                  <a:pos x="f298" y="f301"/>
                </a:cxn>
                <a:cxn ang="f132">
                  <a:pos x="f296" y="f302"/>
                </a:cxn>
                <a:cxn ang="f132">
                  <a:pos x="f298" y="f303"/>
                </a:cxn>
                <a:cxn ang="f132">
                  <a:pos x="f298" y="f304"/>
                </a:cxn>
                <a:cxn ang="f132">
                  <a:pos x="f305" y="f306"/>
                </a:cxn>
              </a:cxnLst>
              <a:rect l="f249" t="f252" r="f250" b="f251"/>
              <a:pathLst>
                <a:path w="532" h="747">
                  <a:moveTo>
                    <a:pt x="f5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2"/>
                  </a:lnTo>
                  <a:lnTo>
                    <a:pt x="f17" y="f5"/>
                  </a:lnTo>
                  <a:lnTo>
                    <a:pt x="f18" y="f5"/>
                  </a:lnTo>
                  <a:lnTo>
                    <a:pt x="f19" y="f5"/>
                  </a:lnTo>
                  <a:lnTo>
                    <a:pt x="f20" y="f12"/>
                  </a:lnTo>
                  <a:lnTo>
                    <a:pt x="f21" y="f14"/>
                  </a:lnTo>
                  <a:lnTo>
                    <a:pt x="f22" y="f14"/>
                  </a:lnTo>
                  <a:lnTo>
                    <a:pt x="f23" y="f14"/>
                  </a:lnTo>
                  <a:lnTo>
                    <a:pt x="f24" y="f14"/>
                  </a:lnTo>
                  <a:lnTo>
                    <a:pt x="f25" y="f12"/>
                  </a:lnTo>
                  <a:lnTo>
                    <a:pt x="f26" y="f12"/>
                  </a:lnTo>
                  <a:lnTo>
                    <a:pt x="f27" y="f10"/>
                  </a:lnTo>
                  <a:lnTo>
                    <a:pt x="f28" y="f12"/>
                  </a:lnTo>
                  <a:lnTo>
                    <a:pt x="f29" y="f14"/>
                  </a:lnTo>
                  <a:lnTo>
                    <a:pt x="f30" y="f31"/>
                  </a:lnTo>
                  <a:lnTo>
                    <a:pt x="f30" y="f32"/>
                  </a:lnTo>
                  <a:lnTo>
                    <a:pt x="f33" y="f34"/>
                  </a:lnTo>
                  <a:lnTo>
                    <a:pt x="f29" y="f35"/>
                  </a:lnTo>
                  <a:lnTo>
                    <a:pt x="f36" y="f37"/>
                  </a:lnTo>
                  <a:lnTo>
                    <a:pt x="f36" y="f38"/>
                  </a:lnTo>
                  <a:lnTo>
                    <a:pt x="f36" y="f39"/>
                  </a:lnTo>
                  <a:lnTo>
                    <a:pt x="f40" y="f41"/>
                  </a:lnTo>
                  <a:lnTo>
                    <a:pt x="f40" y="f42"/>
                  </a:lnTo>
                  <a:lnTo>
                    <a:pt x="f40" y="f43"/>
                  </a:lnTo>
                  <a:lnTo>
                    <a:pt x="f40" y="f44"/>
                  </a:lnTo>
                  <a:lnTo>
                    <a:pt x="f40" y="f45"/>
                  </a:lnTo>
                  <a:lnTo>
                    <a:pt x="f40" y="f46"/>
                  </a:lnTo>
                  <a:lnTo>
                    <a:pt x="f36" y="f47"/>
                  </a:lnTo>
                  <a:lnTo>
                    <a:pt x="f48" y="f49"/>
                  </a:lnTo>
                  <a:lnTo>
                    <a:pt x="f27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3" y="f55"/>
                  </a:lnTo>
                  <a:lnTo>
                    <a:pt x="f53" y="f56"/>
                  </a:lnTo>
                  <a:lnTo>
                    <a:pt x="f51" y="f57"/>
                  </a:lnTo>
                  <a:lnTo>
                    <a:pt x="f53" y="f58"/>
                  </a:lnTo>
                  <a:lnTo>
                    <a:pt x="f53" y="f59"/>
                  </a:lnTo>
                  <a:lnTo>
                    <a:pt x="f60" y="f61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4" descr="Marmo bianco"/>
            <p:cNvSpPr/>
            <p:nvPr/>
          </p:nvSpPr>
          <p:spPr>
            <a:xfrm>
              <a:off x="3244135" y="2297100"/>
              <a:ext cx="2114577" cy="25108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8"/>
                <a:gd name="f7" fmla="val 775"/>
                <a:gd name="f8" fmla="val 2"/>
                <a:gd name="f9" fmla="val 726"/>
                <a:gd name="f10" fmla="val 682"/>
                <a:gd name="f11" fmla="val 655"/>
                <a:gd name="f12" fmla="val 19"/>
                <a:gd name="f13" fmla="val 646"/>
                <a:gd name="f14" fmla="val 28"/>
                <a:gd name="f15" fmla="val 627"/>
                <a:gd name="f16" fmla="val 55"/>
                <a:gd name="f17" fmla="val 609"/>
                <a:gd name="f18" fmla="val 82"/>
                <a:gd name="f19" fmla="val 582"/>
                <a:gd name="f20" fmla="val 100"/>
                <a:gd name="f21" fmla="val 555"/>
                <a:gd name="f22" fmla="val 109"/>
                <a:gd name="f23" fmla="val 518"/>
                <a:gd name="f24" fmla="val 491"/>
                <a:gd name="f25" fmla="val 455"/>
                <a:gd name="f26" fmla="val 418"/>
                <a:gd name="f27" fmla="val 382"/>
                <a:gd name="f28" fmla="val 73"/>
                <a:gd name="f29" fmla="val 355"/>
                <a:gd name="f30" fmla="val 328"/>
                <a:gd name="f31" fmla="val 309"/>
                <a:gd name="f32" fmla="val 282"/>
                <a:gd name="f33" fmla="val 255"/>
                <a:gd name="f34" fmla="val 91"/>
                <a:gd name="f35" fmla="val 182"/>
                <a:gd name="f36" fmla="val 155"/>
                <a:gd name="f37" fmla="val 128"/>
                <a:gd name="f38" fmla="val 64"/>
                <a:gd name="f39" fmla="val 137"/>
                <a:gd name="f40" fmla="val 37"/>
                <a:gd name="f41" fmla="val 146"/>
                <a:gd name="f42" fmla="val 9"/>
                <a:gd name="f43" fmla="val 173"/>
                <a:gd name="f44" fmla="val 200"/>
                <a:gd name="f45" fmla="val 228"/>
                <a:gd name="f46" fmla="val 46"/>
                <a:gd name="f47" fmla="val 291"/>
                <a:gd name="f48" fmla="val 319"/>
                <a:gd name="f49" fmla="val 346"/>
                <a:gd name="f50" fmla="val 373"/>
                <a:gd name="f51" fmla="val 500"/>
                <a:gd name="f52" fmla="val 573"/>
                <a:gd name="f53" fmla="val 628"/>
                <a:gd name="f54" fmla="val 637"/>
                <a:gd name="f55" fmla="val 164"/>
                <a:gd name="f56" fmla="val 618"/>
                <a:gd name="f57" fmla="val 191"/>
                <a:gd name="f58" fmla="val 218"/>
                <a:gd name="f59" fmla="val 600"/>
                <a:gd name="f60" fmla="val 237"/>
                <a:gd name="f61" fmla="val 264"/>
                <a:gd name="f62" fmla="val 337"/>
                <a:gd name="f63" fmla="val 564"/>
                <a:gd name="f64" fmla="val 409"/>
                <a:gd name="f65" fmla="val 482"/>
                <a:gd name="f66" fmla="val 664"/>
                <a:gd name="f67" fmla="val 691"/>
                <a:gd name="f68" fmla="val 546"/>
                <a:gd name="f69" fmla="val 718"/>
                <a:gd name="f70" fmla="val 537"/>
                <a:gd name="f71" fmla="val 737"/>
                <a:gd name="f72" fmla="val 530"/>
                <a:gd name="f73" fmla="val 774"/>
                <a:gd name="f74" fmla="+- 0 0 -90"/>
                <a:gd name="f75" fmla="*/ f3 1 638"/>
                <a:gd name="f76" fmla="*/ f4 1 775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638"/>
                <a:gd name="f85" fmla="*/ f81 1 775"/>
                <a:gd name="f86" fmla="*/ 2044 f82 1"/>
                <a:gd name="f87" fmla="*/ 443810 f81 1"/>
                <a:gd name="f88" fmla="*/ 0 f82 1"/>
                <a:gd name="f89" fmla="*/ 416948 f81 1"/>
                <a:gd name="f90" fmla="*/ 400531 f81 1"/>
                <a:gd name="f91" fmla="*/ 20069 f82 1"/>
                <a:gd name="f92" fmla="*/ 394947 f81 1"/>
                <a:gd name="f93" fmla="*/ 29946 f82 1"/>
                <a:gd name="f94" fmla="*/ 383404 f81 1"/>
                <a:gd name="f95" fmla="*/ 58566 f82 1"/>
                <a:gd name="f96" fmla="*/ 372336 f81 1"/>
                <a:gd name="f97" fmla="*/ 87349 f82 1"/>
                <a:gd name="f98" fmla="*/ 355714 f81 1"/>
                <a:gd name="f99" fmla="*/ 106684 f82 1"/>
                <a:gd name="f100" fmla="*/ 339420 f81 1"/>
                <a:gd name="f101" fmla="*/ 116131 f82 1"/>
                <a:gd name="f102" fmla="*/ 316619 f81 1"/>
                <a:gd name="f103" fmla="*/ 300260 f81 1"/>
                <a:gd name="f104" fmla="*/ 278294 f81 1"/>
                <a:gd name="f105" fmla="*/ 255493 f81 1"/>
                <a:gd name="f106" fmla="*/ 233528 f81 1"/>
                <a:gd name="f107" fmla="*/ 77910 f82 1"/>
                <a:gd name="f108" fmla="*/ 217181 f81 1"/>
                <a:gd name="f109" fmla="*/ 200559 f81 1"/>
                <a:gd name="f110" fmla="*/ 189021 f81 1"/>
                <a:gd name="f111" fmla="*/ 172402 f81 1"/>
                <a:gd name="f112" fmla="*/ 155980 f81 1"/>
                <a:gd name="f113" fmla="*/ 96809 f82 1"/>
                <a:gd name="f114" fmla="*/ 111289 f81 1"/>
                <a:gd name="f115" fmla="*/ 94867 f81 1"/>
                <a:gd name="f116" fmla="*/ 78248 f81 1"/>
                <a:gd name="f117" fmla="*/ 136162 f82 1"/>
                <a:gd name="f118" fmla="*/ 39108 f81 1"/>
                <a:gd name="f119" fmla="*/ 145923 f82 1"/>
                <a:gd name="f120" fmla="*/ 22798 f81 1"/>
                <a:gd name="f121" fmla="*/ 155381 f82 1"/>
                <a:gd name="f122" fmla="*/ 5679 f81 1"/>
                <a:gd name="f123" fmla="*/ 184164 f82 1"/>
                <a:gd name="f124" fmla="*/ 0 f81 1"/>
                <a:gd name="f125" fmla="*/ 212762 f82 1"/>
                <a:gd name="f126" fmla="*/ 242730 f82 1"/>
                <a:gd name="f127" fmla="*/ 17122 f81 1"/>
                <a:gd name="f128" fmla="*/ 271453 f82 1"/>
                <a:gd name="f129" fmla="*/ 28145 f81 1"/>
                <a:gd name="f130" fmla="*/ 310010 f82 1"/>
                <a:gd name="f131" fmla="*/ 339900 f82 1"/>
                <a:gd name="f132" fmla="*/ 368576 f82 1"/>
                <a:gd name="f133" fmla="*/ 11726 f81 1"/>
                <a:gd name="f134" fmla="*/ 397359 f82 1"/>
                <a:gd name="f135" fmla="*/ 532211 f82 1"/>
                <a:gd name="f136" fmla="*/ 610121 f82 1"/>
                <a:gd name="f137" fmla="*/ 619581 f82 1"/>
                <a:gd name="f138" fmla="*/ 33741 f81 1"/>
                <a:gd name="f139" fmla="*/ 648781 f82 1"/>
                <a:gd name="f140" fmla="*/ 668812 f82 1"/>
                <a:gd name="f141" fmla="*/ 44767 f81 1"/>
                <a:gd name="f142" fmla="*/ 678251 f82 1"/>
                <a:gd name="f143" fmla="*/ 83907 f81 1"/>
                <a:gd name="f144" fmla="*/ 100221 f81 1"/>
                <a:gd name="f145" fmla="*/ 658239 f82 1"/>
                <a:gd name="f146" fmla="*/ 116843 f81 1"/>
                <a:gd name="f147" fmla="*/ 133262 f81 1"/>
                <a:gd name="f148" fmla="*/ 638903 f82 1"/>
                <a:gd name="f149" fmla="*/ 144987 f81 1"/>
                <a:gd name="f150" fmla="*/ 161347 f81 1"/>
                <a:gd name="f151" fmla="*/ 206113 f81 1"/>
                <a:gd name="f152" fmla="*/ 600677 f82 1"/>
                <a:gd name="f153" fmla="*/ 250147 f81 1"/>
                <a:gd name="f154" fmla="*/ 294601 f81 1"/>
                <a:gd name="f155" fmla="*/ 389583 f81 1"/>
                <a:gd name="f156" fmla="*/ 405890 f81 1"/>
                <a:gd name="f157" fmla="*/ 590902 f82 1"/>
                <a:gd name="f158" fmla="*/ 422499 f81 1"/>
                <a:gd name="f159" fmla="*/ 581458 f82 1"/>
                <a:gd name="f160" fmla="*/ 438933 f81 1"/>
                <a:gd name="f161" fmla="*/ 571997 f82 1"/>
                <a:gd name="f162" fmla="*/ 450664 f81 1"/>
                <a:gd name="f163" fmla="*/ 564480 f82 1"/>
                <a:gd name="f164" fmla="*/ 473182 f81 1"/>
                <a:gd name="f165" fmla="*/ 638 f82 1"/>
                <a:gd name="f166" fmla="*/ 775 f81 1"/>
                <a:gd name="f167" fmla="+- f83 0 f1"/>
                <a:gd name="f168" fmla="*/ f86 1 638"/>
                <a:gd name="f169" fmla="*/ f87 1 775"/>
                <a:gd name="f170" fmla="*/ f88 1 638"/>
                <a:gd name="f171" fmla="*/ f89 1 775"/>
                <a:gd name="f172" fmla="*/ f90 1 775"/>
                <a:gd name="f173" fmla="*/ f91 1 638"/>
                <a:gd name="f174" fmla="*/ f92 1 775"/>
                <a:gd name="f175" fmla="*/ f93 1 638"/>
                <a:gd name="f176" fmla="*/ f94 1 775"/>
                <a:gd name="f177" fmla="*/ f95 1 638"/>
                <a:gd name="f178" fmla="*/ f96 1 775"/>
                <a:gd name="f179" fmla="*/ f97 1 638"/>
                <a:gd name="f180" fmla="*/ f98 1 775"/>
                <a:gd name="f181" fmla="*/ f99 1 638"/>
                <a:gd name="f182" fmla="*/ f100 1 775"/>
                <a:gd name="f183" fmla="*/ f101 1 638"/>
                <a:gd name="f184" fmla="*/ f102 1 775"/>
                <a:gd name="f185" fmla="*/ f103 1 775"/>
                <a:gd name="f186" fmla="*/ f104 1 775"/>
                <a:gd name="f187" fmla="*/ f105 1 775"/>
                <a:gd name="f188" fmla="*/ f106 1 775"/>
                <a:gd name="f189" fmla="*/ f107 1 638"/>
                <a:gd name="f190" fmla="*/ f108 1 775"/>
                <a:gd name="f191" fmla="*/ f109 1 775"/>
                <a:gd name="f192" fmla="*/ f110 1 775"/>
                <a:gd name="f193" fmla="*/ f111 1 775"/>
                <a:gd name="f194" fmla="*/ f112 1 775"/>
                <a:gd name="f195" fmla="*/ f113 1 638"/>
                <a:gd name="f196" fmla="*/ f114 1 775"/>
                <a:gd name="f197" fmla="*/ f115 1 775"/>
                <a:gd name="f198" fmla="*/ f116 1 775"/>
                <a:gd name="f199" fmla="*/ f117 1 638"/>
                <a:gd name="f200" fmla="*/ f118 1 775"/>
                <a:gd name="f201" fmla="*/ f119 1 638"/>
                <a:gd name="f202" fmla="*/ f120 1 775"/>
                <a:gd name="f203" fmla="*/ f121 1 638"/>
                <a:gd name="f204" fmla="*/ f122 1 775"/>
                <a:gd name="f205" fmla="*/ f123 1 638"/>
                <a:gd name="f206" fmla="*/ f124 1 775"/>
                <a:gd name="f207" fmla="*/ f125 1 638"/>
                <a:gd name="f208" fmla="*/ f126 1 638"/>
                <a:gd name="f209" fmla="*/ f127 1 775"/>
                <a:gd name="f210" fmla="*/ f128 1 638"/>
                <a:gd name="f211" fmla="*/ f129 1 775"/>
                <a:gd name="f212" fmla="*/ f130 1 638"/>
                <a:gd name="f213" fmla="*/ f131 1 638"/>
                <a:gd name="f214" fmla="*/ f132 1 638"/>
                <a:gd name="f215" fmla="*/ f133 1 775"/>
                <a:gd name="f216" fmla="*/ f134 1 638"/>
                <a:gd name="f217" fmla="*/ f135 1 638"/>
                <a:gd name="f218" fmla="*/ f136 1 638"/>
                <a:gd name="f219" fmla="*/ f137 1 638"/>
                <a:gd name="f220" fmla="*/ f138 1 775"/>
                <a:gd name="f221" fmla="*/ f139 1 638"/>
                <a:gd name="f222" fmla="*/ f140 1 638"/>
                <a:gd name="f223" fmla="*/ f141 1 775"/>
                <a:gd name="f224" fmla="*/ f142 1 638"/>
                <a:gd name="f225" fmla="*/ f143 1 775"/>
                <a:gd name="f226" fmla="*/ f144 1 775"/>
                <a:gd name="f227" fmla="*/ f145 1 638"/>
                <a:gd name="f228" fmla="*/ f146 1 775"/>
                <a:gd name="f229" fmla="*/ f147 1 775"/>
                <a:gd name="f230" fmla="*/ f148 1 638"/>
                <a:gd name="f231" fmla="*/ f149 1 775"/>
                <a:gd name="f232" fmla="*/ f150 1 775"/>
                <a:gd name="f233" fmla="*/ f151 1 775"/>
                <a:gd name="f234" fmla="*/ f152 1 638"/>
                <a:gd name="f235" fmla="*/ f153 1 775"/>
                <a:gd name="f236" fmla="*/ f154 1 775"/>
                <a:gd name="f237" fmla="*/ f155 1 775"/>
                <a:gd name="f238" fmla="*/ f156 1 775"/>
                <a:gd name="f239" fmla="*/ f157 1 638"/>
                <a:gd name="f240" fmla="*/ f158 1 775"/>
                <a:gd name="f241" fmla="*/ f159 1 638"/>
                <a:gd name="f242" fmla="*/ f160 1 775"/>
                <a:gd name="f243" fmla="*/ f161 1 638"/>
                <a:gd name="f244" fmla="*/ f162 1 775"/>
                <a:gd name="f245" fmla="*/ f163 1 638"/>
                <a:gd name="f246" fmla="*/ f164 1 775"/>
                <a:gd name="f247" fmla="*/ f165 1 638"/>
                <a:gd name="f248" fmla="*/ f166 1 775"/>
                <a:gd name="f249" fmla="*/ f168 1 f84"/>
                <a:gd name="f250" fmla="*/ f169 1 f85"/>
                <a:gd name="f251" fmla="*/ f170 1 f84"/>
                <a:gd name="f252" fmla="*/ f171 1 f85"/>
                <a:gd name="f253" fmla="*/ f172 1 f85"/>
                <a:gd name="f254" fmla="*/ f173 1 f84"/>
                <a:gd name="f255" fmla="*/ f174 1 f85"/>
                <a:gd name="f256" fmla="*/ f175 1 f84"/>
                <a:gd name="f257" fmla="*/ f176 1 f85"/>
                <a:gd name="f258" fmla="*/ f177 1 f84"/>
                <a:gd name="f259" fmla="*/ f178 1 f85"/>
                <a:gd name="f260" fmla="*/ f179 1 f84"/>
                <a:gd name="f261" fmla="*/ f180 1 f85"/>
                <a:gd name="f262" fmla="*/ f181 1 f84"/>
                <a:gd name="f263" fmla="*/ f182 1 f85"/>
                <a:gd name="f264" fmla="*/ f183 1 f84"/>
                <a:gd name="f265" fmla="*/ f184 1 f85"/>
                <a:gd name="f266" fmla="*/ f185 1 f85"/>
                <a:gd name="f267" fmla="*/ f186 1 f85"/>
                <a:gd name="f268" fmla="*/ f187 1 f85"/>
                <a:gd name="f269" fmla="*/ f188 1 f85"/>
                <a:gd name="f270" fmla="*/ f189 1 f84"/>
                <a:gd name="f271" fmla="*/ f190 1 f85"/>
                <a:gd name="f272" fmla="*/ f191 1 f85"/>
                <a:gd name="f273" fmla="*/ f192 1 f85"/>
                <a:gd name="f274" fmla="*/ f193 1 f85"/>
                <a:gd name="f275" fmla="*/ f194 1 f85"/>
                <a:gd name="f276" fmla="*/ f195 1 f84"/>
                <a:gd name="f277" fmla="*/ f196 1 f85"/>
                <a:gd name="f278" fmla="*/ f197 1 f85"/>
                <a:gd name="f279" fmla="*/ f198 1 f85"/>
                <a:gd name="f280" fmla="*/ f199 1 f84"/>
                <a:gd name="f281" fmla="*/ f200 1 f85"/>
                <a:gd name="f282" fmla="*/ f201 1 f84"/>
                <a:gd name="f283" fmla="*/ f202 1 f85"/>
                <a:gd name="f284" fmla="*/ f203 1 f84"/>
                <a:gd name="f285" fmla="*/ f204 1 f85"/>
                <a:gd name="f286" fmla="*/ f205 1 f84"/>
                <a:gd name="f287" fmla="*/ f206 1 f85"/>
                <a:gd name="f288" fmla="*/ f207 1 f84"/>
                <a:gd name="f289" fmla="*/ f208 1 f84"/>
                <a:gd name="f290" fmla="*/ f209 1 f85"/>
                <a:gd name="f291" fmla="*/ f210 1 f84"/>
                <a:gd name="f292" fmla="*/ f211 1 f85"/>
                <a:gd name="f293" fmla="*/ f212 1 f84"/>
                <a:gd name="f294" fmla="*/ f213 1 f84"/>
                <a:gd name="f295" fmla="*/ f214 1 f84"/>
                <a:gd name="f296" fmla="*/ f215 1 f85"/>
                <a:gd name="f297" fmla="*/ f216 1 f84"/>
                <a:gd name="f298" fmla="*/ f217 1 f84"/>
                <a:gd name="f299" fmla="*/ f218 1 f84"/>
                <a:gd name="f300" fmla="*/ f219 1 f84"/>
                <a:gd name="f301" fmla="*/ f220 1 f85"/>
                <a:gd name="f302" fmla="*/ f221 1 f84"/>
                <a:gd name="f303" fmla="*/ f222 1 f84"/>
                <a:gd name="f304" fmla="*/ f223 1 f85"/>
                <a:gd name="f305" fmla="*/ f224 1 f84"/>
                <a:gd name="f306" fmla="*/ f225 1 f85"/>
                <a:gd name="f307" fmla="*/ f226 1 f85"/>
                <a:gd name="f308" fmla="*/ f227 1 f84"/>
                <a:gd name="f309" fmla="*/ f228 1 f85"/>
                <a:gd name="f310" fmla="*/ f229 1 f85"/>
                <a:gd name="f311" fmla="*/ f230 1 f84"/>
                <a:gd name="f312" fmla="*/ f231 1 f85"/>
                <a:gd name="f313" fmla="*/ f232 1 f85"/>
                <a:gd name="f314" fmla="*/ f233 1 f85"/>
                <a:gd name="f315" fmla="*/ f234 1 f84"/>
                <a:gd name="f316" fmla="*/ f235 1 f85"/>
                <a:gd name="f317" fmla="*/ f236 1 f85"/>
                <a:gd name="f318" fmla="*/ f237 1 f85"/>
                <a:gd name="f319" fmla="*/ f238 1 f85"/>
                <a:gd name="f320" fmla="*/ f239 1 f84"/>
                <a:gd name="f321" fmla="*/ f240 1 f85"/>
                <a:gd name="f322" fmla="*/ f241 1 f84"/>
                <a:gd name="f323" fmla="*/ f242 1 f85"/>
                <a:gd name="f324" fmla="*/ f243 1 f84"/>
                <a:gd name="f325" fmla="*/ f244 1 f85"/>
                <a:gd name="f326" fmla="*/ f245 1 f84"/>
                <a:gd name="f327" fmla="*/ f246 1 f85"/>
                <a:gd name="f328" fmla="*/ f247 1 f84"/>
                <a:gd name="f329" fmla="*/ f248 1 f85"/>
                <a:gd name="f330" fmla="*/ f251 f75 1"/>
                <a:gd name="f331" fmla="*/ f328 f75 1"/>
                <a:gd name="f332" fmla="*/ f329 f76 1"/>
                <a:gd name="f333" fmla="*/ f287 f76 1"/>
                <a:gd name="f334" fmla="*/ f249 f75 1"/>
                <a:gd name="f335" fmla="*/ f250 f76 1"/>
                <a:gd name="f336" fmla="*/ f252 f76 1"/>
                <a:gd name="f337" fmla="*/ f253 f76 1"/>
                <a:gd name="f338" fmla="*/ f254 f75 1"/>
                <a:gd name="f339" fmla="*/ f255 f76 1"/>
                <a:gd name="f340" fmla="*/ f256 f75 1"/>
                <a:gd name="f341" fmla="*/ f257 f76 1"/>
                <a:gd name="f342" fmla="*/ f258 f75 1"/>
                <a:gd name="f343" fmla="*/ f259 f76 1"/>
                <a:gd name="f344" fmla="*/ f260 f75 1"/>
                <a:gd name="f345" fmla="*/ f261 f76 1"/>
                <a:gd name="f346" fmla="*/ f262 f75 1"/>
                <a:gd name="f347" fmla="*/ f263 f76 1"/>
                <a:gd name="f348" fmla="*/ f264 f75 1"/>
                <a:gd name="f349" fmla="*/ f265 f76 1"/>
                <a:gd name="f350" fmla="*/ f266 f76 1"/>
                <a:gd name="f351" fmla="*/ f267 f76 1"/>
                <a:gd name="f352" fmla="*/ f268 f76 1"/>
                <a:gd name="f353" fmla="*/ f269 f76 1"/>
                <a:gd name="f354" fmla="*/ f270 f75 1"/>
                <a:gd name="f355" fmla="*/ f271 f76 1"/>
                <a:gd name="f356" fmla="*/ f272 f76 1"/>
                <a:gd name="f357" fmla="*/ f273 f76 1"/>
                <a:gd name="f358" fmla="*/ f274 f76 1"/>
                <a:gd name="f359" fmla="*/ f275 f76 1"/>
                <a:gd name="f360" fmla="*/ f276 f75 1"/>
                <a:gd name="f361" fmla="*/ f277 f76 1"/>
                <a:gd name="f362" fmla="*/ f278 f76 1"/>
                <a:gd name="f363" fmla="*/ f279 f76 1"/>
                <a:gd name="f364" fmla="*/ f280 f75 1"/>
                <a:gd name="f365" fmla="*/ f281 f76 1"/>
                <a:gd name="f366" fmla="*/ f282 f75 1"/>
                <a:gd name="f367" fmla="*/ f283 f76 1"/>
                <a:gd name="f368" fmla="*/ f284 f75 1"/>
                <a:gd name="f369" fmla="*/ f285 f76 1"/>
                <a:gd name="f370" fmla="*/ f286 f75 1"/>
                <a:gd name="f371" fmla="*/ f288 f75 1"/>
                <a:gd name="f372" fmla="*/ f289 f75 1"/>
                <a:gd name="f373" fmla="*/ f290 f76 1"/>
                <a:gd name="f374" fmla="*/ f291 f75 1"/>
                <a:gd name="f375" fmla="*/ f292 f76 1"/>
                <a:gd name="f376" fmla="*/ f293 f75 1"/>
                <a:gd name="f377" fmla="*/ f294 f75 1"/>
                <a:gd name="f378" fmla="*/ f295 f75 1"/>
                <a:gd name="f379" fmla="*/ f296 f76 1"/>
                <a:gd name="f380" fmla="*/ f297 f75 1"/>
                <a:gd name="f381" fmla="*/ f298 f75 1"/>
                <a:gd name="f382" fmla="*/ f299 f75 1"/>
                <a:gd name="f383" fmla="*/ f300 f75 1"/>
                <a:gd name="f384" fmla="*/ f301 f76 1"/>
                <a:gd name="f385" fmla="*/ f302 f75 1"/>
                <a:gd name="f386" fmla="*/ f303 f75 1"/>
                <a:gd name="f387" fmla="*/ f304 f76 1"/>
                <a:gd name="f388" fmla="*/ f305 f75 1"/>
                <a:gd name="f389" fmla="*/ f306 f76 1"/>
                <a:gd name="f390" fmla="*/ f307 f76 1"/>
                <a:gd name="f391" fmla="*/ f308 f75 1"/>
                <a:gd name="f392" fmla="*/ f309 f76 1"/>
                <a:gd name="f393" fmla="*/ f310 f76 1"/>
                <a:gd name="f394" fmla="*/ f311 f75 1"/>
                <a:gd name="f395" fmla="*/ f312 f76 1"/>
                <a:gd name="f396" fmla="*/ f313 f76 1"/>
                <a:gd name="f397" fmla="*/ f314 f76 1"/>
                <a:gd name="f398" fmla="*/ f315 f75 1"/>
                <a:gd name="f399" fmla="*/ f316 f76 1"/>
                <a:gd name="f400" fmla="*/ f317 f76 1"/>
                <a:gd name="f401" fmla="*/ f318 f76 1"/>
                <a:gd name="f402" fmla="*/ f319 f76 1"/>
                <a:gd name="f403" fmla="*/ f320 f75 1"/>
                <a:gd name="f404" fmla="*/ f321 f76 1"/>
                <a:gd name="f405" fmla="*/ f322 f75 1"/>
                <a:gd name="f406" fmla="*/ f323 f76 1"/>
                <a:gd name="f407" fmla="*/ f324 f75 1"/>
                <a:gd name="f408" fmla="*/ f325 f76 1"/>
                <a:gd name="f409" fmla="*/ f326 f75 1"/>
                <a:gd name="f410" fmla="*/ f327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7">
                  <a:pos x="f334" y="f335"/>
                </a:cxn>
                <a:cxn ang="f167">
                  <a:pos x="f330" y="f336"/>
                </a:cxn>
                <a:cxn ang="f167">
                  <a:pos x="f330" y="f337"/>
                </a:cxn>
                <a:cxn ang="f167">
                  <a:pos x="f338" y="f339"/>
                </a:cxn>
                <a:cxn ang="f167">
                  <a:pos x="f340" y="f341"/>
                </a:cxn>
                <a:cxn ang="f167">
                  <a:pos x="f342" y="f343"/>
                </a:cxn>
                <a:cxn ang="f167">
                  <a:pos x="f344" y="f345"/>
                </a:cxn>
                <a:cxn ang="f167">
                  <a:pos x="f346" y="f347"/>
                </a:cxn>
                <a:cxn ang="f167">
                  <a:pos x="f348" y="f349"/>
                </a:cxn>
                <a:cxn ang="f167">
                  <a:pos x="f348" y="f350"/>
                </a:cxn>
                <a:cxn ang="f167">
                  <a:pos x="f346" y="f351"/>
                </a:cxn>
                <a:cxn ang="f167">
                  <a:pos x="f344" y="f352"/>
                </a:cxn>
                <a:cxn ang="f167">
                  <a:pos x="f342" y="f353"/>
                </a:cxn>
                <a:cxn ang="f167">
                  <a:pos x="f354" y="f355"/>
                </a:cxn>
                <a:cxn ang="f167">
                  <a:pos x="f344" y="f356"/>
                </a:cxn>
                <a:cxn ang="f167">
                  <a:pos x="f344" y="f357"/>
                </a:cxn>
                <a:cxn ang="f167">
                  <a:pos x="f344" y="f358"/>
                </a:cxn>
                <a:cxn ang="f167">
                  <a:pos x="f344" y="f359"/>
                </a:cxn>
                <a:cxn ang="f167">
                  <a:pos x="f360" y="f361"/>
                </a:cxn>
                <a:cxn ang="f167">
                  <a:pos x="f346" y="f362"/>
                </a:cxn>
                <a:cxn ang="f167">
                  <a:pos x="f348" y="f363"/>
                </a:cxn>
                <a:cxn ang="f167">
                  <a:pos x="f364" y="f365"/>
                </a:cxn>
                <a:cxn ang="f167">
                  <a:pos x="f366" y="f367"/>
                </a:cxn>
                <a:cxn ang="f167">
                  <a:pos x="f368" y="f369"/>
                </a:cxn>
                <a:cxn ang="f167">
                  <a:pos x="f370" y="f333"/>
                </a:cxn>
                <a:cxn ang="f167">
                  <a:pos x="f371" y="f369"/>
                </a:cxn>
                <a:cxn ang="f167">
                  <a:pos x="f372" y="f373"/>
                </a:cxn>
                <a:cxn ang="f167">
                  <a:pos x="f374" y="f375"/>
                </a:cxn>
                <a:cxn ang="f167">
                  <a:pos x="f376" y="f367"/>
                </a:cxn>
                <a:cxn ang="f167">
                  <a:pos x="f377" y="f373"/>
                </a:cxn>
                <a:cxn ang="f167">
                  <a:pos x="f378" y="f379"/>
                </a:cxn>
                <a:cxn ang="f167">
                  <a:pos x="f380" y="f379"/>
                </a:cxn>
                <a:cxn ang="f167">
                  <a:pos x="f381" y="f373"/>
                </a:cxn>
                <a:cxn ang="f167">
                  <a:pos x="f382" y="f373"/>
                </a:cxn>
                <a:cxn ang="f167">
                  <a:pos x="f383" y="f384"/>
                </a:cxn>
                <a:cxn ang="f167">
                  <a:pos x="f385" y="f365"/>
                </a:cxn>
                <a:cxn ang="f167">
                  <a:pos x="f386" y="f387"/>
                </a:cxn>
                <a:cxn ang="f167">
                  <a:pos x="f388" y="f389"/>
                </a:cxn>
                <a:cxn ang="f167">
                  <a:pos x="f388" y="f390"/>
                </a:cxn>
                <a:cxn ang="f167">
                  <a:pos x="f391" y="f392"/>
                </a:cxn>
                <a:cxn ang="f167">
                  <a:pos x="f385" y="f393"/>
                </a:cxn>
                <a:cxn ang="f167">
                  <a:pos x="f394" y="f395"/>
                </a:cxn>
                <a:cxn ang="f167">
                  <a:pos x="f383" y="f396"/>
                </a:cxn>
                <a:cxn ang="f167">
                  <a:pos x="f382" y="f397"/>
                </a:cxn>
                <a:cxn ang="f167">
                  <a:pos x="f398" y="f399"/>
                </a:cxn>
                <a:cxn ang="f167">
                  <a:pos x="f398" y="f400"/>
                </a:cxn>
                <a:cxn ang="f167">
                  <a:pos x="f382" y="f347"/>
                </a:cxn>
                <a:cxn ang="f167">
                  <a:pos x="f383" y="f345"/>
                </a:cxn>
                <a:cxn ang="f167">
                  <a:pos x="f382" y="f343"/>
                </a:cxn>
                <a:cxn ang="f167">
                  <a:pos x="f398" y="f401"/>
                </a:cxn>
                <a:cxn ang="f167">
                  <a:pos x="f398" y="f402"/>
                </a:cxn>
                <a:cxn ang="f167">
                  <a:pos x="f403" y="f404"/>
                </a:cxn>
                <a:cxn ang="f167">
                  <a:pos x="f405" y="f406"/>
                </a:cxn>
                <a:cxn ang="f167">
                  <a:pos x="f407" y="f408"/>
                </a:cxn>
                <a:cxn ang="f167">
                  <a:pos x="f409" y="f410"/>
                </a:cxn>
              </a:cxnLst>
              <a:rect l="f330" t="f333" r="f331" b="f332"/>
              <a:pathLst>
                <a:path w="638" h="775">
                  <a:moveTo>
                    <a:pt x="f8" y="f9"/>
                  </a:moveTo>
                  <a:lnTo>
                    <a:pt x="f5" y="f10"/>
                  </a:lnTo>
                  <a:lnTo>
                    <a:pt x="f5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2" y="f24"/>
                  </a:lnTo>
                  <a:lnTo>
                    <a:pt x="f20" y="f25"/>
                  </a:lnTo>
                  <a:lnTo>
                    <a:pt x="f18" y="f26"/>
                  </a:lnTo>
                  <a:lnTo>
                    <a:pt x="f16" y="f27"/>
                  </a:lnTo>
                  <a:lnTo>
                    <a:pt x="f28" y="f29"/>
                  </a:lnTo>
                  <a:lnTo>
                    <a:pt x="f18" y="f30"/>
                  </a:lnTo>
                  <a:lnTo>
                    <a:pt x="f18" y="f31"/>
                  </a:lnTo>
                  <a:lnTo>
                    <a:pt x="f18" y="f32"/>
                  </a:lnTo>
                  <a:lnTo>
                    <a:pt x="f18" y="f33"/>
                  </a:lnTo>
                  <a:lnTo>
                    <a:pt x="f34" y="f35"/>
                  </a:lnTo>
                  <a:lnTo>
                    <a:pt x="f20" y="f36"/>
                  </a:lnTo>
                  <a:lnTo>
                    <a:pt x="f22" y="f37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5"/>
                  </a:lnTo>
                  <a:lnTo>
                    <a:pt x="f44" y="f42"/>
                  </a:lnTo>
                  <a:lnTo>
                    <a:pt x="f45" y="f14"/>
                  </a:lnTo>
                  <a:lnTo>
                    <a:pt x="f33" y="f46"/>
                  </a:lnTo>
                  <a:lnTo>
                    <a:pt x="f47" y="f40"/>
                  </a:lnTo>
                  <a:lnTo>
                    <a:pt x="f48" y="f14"/>
                  </a:lnTo>
                  <a:lnTo>
                    <a:pt x="f49" y="f12"/>
                  </a:lnTo>
                  <a:lnTo>
                    <a:pt x="f50" y="f12"/>
                  </a:lnTo>
                  <a:lnTo>
                    <a:pt x="f51" y="f14"/>
                  </a:lnTo>
                  <a:lnTo>
                    <a:pt x="f52" y="f14"/>
                  </a:lnTo>
                  <a:lnTo>
                    <a:pt x="f19" y="f16"/>
                  </a:lnTo>
                  <a:lnTo>
                    <a:pt x="f17" y="f38"/>
                  </a:lnTo>
                  <a:lnTo>
                    <a:pt x="f53" y="f28"/>
                  </a:lnTo>
                  <a:lnTo>
                    <a:pt x="f54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17" y="f58"/>
                  </a:lnTo>
                  <a:lnTo>
                    <a:pt x="f59" y="f60"/>
                  </a:lnTo>
                  <a:lnTo>
                    <a:pt x="f19" y="f61"/>
                  </a:lnTo>
                  <a:lnTo>
                    <a:pt x="f52" y="f62"/>
                  </a:lnTo>
                  <a:lnTo>
                    <a:pt x="f63" y="f64"/>
                  </a:lnTo>
                  <a:lnTo>
                    <a:pt x="f63" y="f65"/>
                  </a:lnTo>
                  <a:lnTo>
                    <a:pt x="f52" y="f21"/>
                  </a:lnTo>
                  <a:lnTo>
                    <a:pt x="f19" y="f19"/>
                  </a:lnTo>
                  <a:lnTo>
                    <a:pt x="f52" y="f17"/>
                  </a:lnTo>
                  <a:lnTo>
                    <a:pt x="f63" y="f54"/>
                  </a:lnTo>
                  <a:lnTo>
                    <a:pt x="f63" y="f66"/>
                  </a:lnTo>
                  <a:lnTo>
                    <a:pt x="f21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5" descr="Marmo bianco"/>
            <p:cNvSpPr/>
            <p:nvPr/>
          </p:nvSpPr>
          <p:spPr>
            <a:xfrm>
              <a:off x="5512990" y="2326901"/>
              <a:ext cx="2130497" cy="25095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3"/>
                <a:gd name="f7" fmla="val 775"/>
                <a:gd name="f8" fmla="val 18"/>
                <a:gd name="f9" fmla="val 774"/>
                <a:gd name="f10" fmla="val 37"/>
                <a:gd name="f11" fmla="val 737"/>
                <a:gd name="f12" fmla="val 28"/>
                <a:gd name="f13" fmla="val 718"/>
                <a:gd name="f14" fmla="val 691"/>
                <a:gd name="f15" fmla="val 664"/>
                <a:gd name="f16" fmla="val 9"/>
                <a:gd name="f17" fmla="val 627"/>
                <a:gd name="f18" fmla="val 600"/>
                <a:gd name="f19" fmla="val 573"/>
                <a:gd name="f20" fmla="val 546"/>
                <a:gd name="f21" fmla="val 527"/>
                <a:gd name="f22" fmla="val 500"/>
                <a:gd name="f23" fmla="val 446"/>
                <a:gd name="f24" fmla="val 427"/>
                <a:gd name="f25" fmla="val 400"/>
                <a:gd name="f26" fmla="val 373"/>
                <a:gd name="f27" fmla="val 346"/>
                <a:gd name="f28" fmla="val 318"/>
                <a:gd name="f29" fmla="val 291"/>
                <a:gd name="f30" fmla="val 264"/>
                <a:gd name="f31" fmla="val 237"/>
                <a:gd name="f32" fmla="val 218"/>
                <a:gd name="f33" fmla="val 191"/>
                <a:gd name="f34" fmla="val 164"/>
                <a:gd name="f35" fmla="val 137"/>
                <a:gd name="f36" fmla="val 118"/>
                <a:gd name="f37" fmla="val 91"/>
                <a:gd name="f38" fmla="val 46"/>
                <a:gd name="f39" fmla="val 64"/>
                <a:gd name="f40" fmla="val 73"/>
                <a:gd name="f41" fmla="val 100"/>
                <a:gd name="f42" fmla="val 109"/>
                <a:gd name="f43" fmla="val 128"/>
                <a:gd name="f44" fmla="val 155"/>
                <a:gd name="f45" fmla="val 182"/>
                <a:gd name="f46" fmla="val 19"/>
                <a:gd name="f47" fmla="val 364"/>
                <a:gd name="f48" fmla="val 391"/>
                <a:gd name="f49" fmla="val 418"/>
                <a:gd name="f50" fmla="val 482"/>
                <a:gd name="f51" fmla="val 509"/>
                <a:gd name="f52" fmla="val 518"/>
                <a:gd name="f53" fmla="val 537"/>
                <a:gd name="f54" fmla="val 564"/>
                <a:gd name="f55" fmla="val 591"/>
                <a:gd name="f56" fmla="val 618"/>
                <a:gd name="f57" fmla="val 637"/>
                <a:gd name="f58" fmla="val 642"/>
                <a:gd name="f59" fmla="val 6"/>
                <a:gd name="f60" fmla="+- 0 0 -90"/>
                <a:gd name="f61" fmla="*/ f3 1 643"/>
                <a:gd name="f62" fmla="*/ f4 1 775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643"/>
                <a:gd name="f71" fmla="*/ f67 1 775"/>
                <a:gd name="f72" fmla="*/ 19302 f68 1"/>
                <a:gd name="f73" fmla="*/ 471668 f67 1"/>
                <a:gd name="f74" fmla="*/ 39316 f68 1"/>
                <a:gd name="f75" fmla="*/ 449024 f67 1"/>
                <a:gd name="f76" fmla="*/ 29861 f68 1"/>
                <a:gd name="f77" fmla="*/ 437517 f67 1"/>
                <a:gd name="f78" fmla="*/ 420939 f67 1"/>
                <a:gd name="f79" fmla="*/ 0 f68 1"/>
                <a:gd name="f80" fmla="*/ 404653 f67 1"/>
                <a:gd name="f81" fmla="*/ 9431 f68 1"/>
                <a:gd name="f82" fmla="*/ 381909 f67 1"/>
                <a:gd name="f83" fmla="*/ 365636 f67 1"/>
                <a:gd name="f84" fmla="*/ 349057 f67 1"/>
                <a:gd name="f85" fmla="*/ 332792 f67 1"/>
                <a:gd name="f86" fmla="*/ 321077 f67 1"/>
                <a:gd name="f87" fmla="*/ 304686 f67 1"/>
                <a:gd name="f88" fmla="*/ 271835 f67 1"/>
                <a:gd name="f89" fmla="*/ 260128 f67 1"/>
                <a:gd name="f90" fmla="*/ 243730 f67 1"/>
                <a:gd name="f91" fmla="*/ 227151 f67 1"/>
                <a:gd name="f92" fmla="*/ 210886 f67 1"/>
                <a:gd name="f93" fmla="*/ 193787 f67 1"/>
                <a:gd name="f94" fmla="*/ 177209 f67 1"/>
                <a:gd name="f95" fmla="*/ 160923 f67 1"/>
                <a:gd name="f96" fmla="*/ 144345 f67 1"/>
                <a:gd name="f97" fmla="*/ 132838 f67 1"/>
                <a:gd name="f98" fmla="*/ 116252 f67 1"/>
                <a:gd name="f99" fmla="*/ 99967 f67 1"/>
                <a:gd name="f100" fmla="*/ 83388 f67 1"/>
                <a:gd name="f101" fmla="*/ 71881 f67 1"/>
                <a:gd name="f102" fmla="*/ 55303 f67 1"/>
                <a:gd name="f103" fmla="*/ 48747 f68 1"/>
                <a:gd name="f104" fmla="*/ 39017 f67 1"/>
                <a:gd name="f105" fmla="*/ 77761 f68 1"/>
                <a:gd name="f106" fmla="*/ 27980 f67 1"/>
                <a:gd name="f107" fmla="*/ 106392 f68 1"/>
                <a:gd name="f108" fmla="*/ 17048 f67 1"/>
                <a:gd name="f109" fmla="*/ 115765 f68 1"/>
                <a:gd name="f110" fmla="*/ 5341 f67 1"/>
                <a:gd name="f111" fmla="*/ 135815 f68 1"/>
                <a:gd name="f112" fmla="*/ 164572 f68 1"/>
                <a:gd name="f113" fmla="*/ 193587 f68 1"/>
                <a:gd name="f114" fmla="*/ 251764 f68 1"/>
                <a:gd name="f115" fmla="*/ 11400 f67 1"/>
                <a:gd name="f116" fmla="*/ 280338 f68 1"/>
                <a:gd name="f117" fmla="*/ 309087 f68 1"/>
                <a:gd name="f118" fmla="*/ 386732 f68 1"/>
                <a:gd name="f119" fmla="*/ 415422 f68 1"/>
                <a:gd name="f120" fmla="*/ 444157 f68 1"/>
                <a:gd name="f121" fmla="*/ 512104 f68 1"/>
                <a:gd name="f122" fmla="*/ 540677 f68 1"/>
                <a:gd name="f123" fmla="*/ 0 f67 1"/>
                <a:gd name="f124" fmla="*/ 550549 f68 1"/>
                <a:gd name="f125" fmla="*/ 570563 f68 1"/>
                <a:gd name="f126" fmla="*/ 599136 f68 1"/>
                <a:gd name="f127" fmla="*/ 22439 f67 1"/>
                <a:gd name="f128" fmla="*/ 627869 f68 1"/>
                <a:gd name="f129" fmla="*/ 656619 f68 1"/>
                <a:gd name="f130" fmla="*/ 676933 f68 1"/>
                <a:gd name="f131" fmla="*/ 682023 f68 1"/>
                <a:gd name="f132" fmla="*/ 3592 f67 1"/>
                <a:gd name="f133" fmla="*/ 643 f68 1"/>
                <a:gd name="f134" fmla="*/ 775 f67 1"/>
                <a:gd name="f135" fmla="+- f69 0 f1"/>
                <a:gd name="f136" fmla="*/ f72 1 643"/>
                <a:gd name="f137" fmla="*/ f73 1 775"/>
                <a:gd name="f138" fmla="*/ f74 1 643"/>
                <a:gd name="f139" fmla="*/ f75 1 775"/>
                <a:gd name="f140" fmla="*/ f76 1 643"/>
                <a:gd name="f141" fmla="*/ f77 1 775"/>
                <a:gd name="f142" fmla="*/ f78 1 775"/>
                <a:gd name="f143" fmla="*/ f79 1 643"/>
                <a:gd name="f144" fmla="*/ f80 1 775"/>
                <a:gd name="f145" fmla="*/ f81 1 643"/>
                <a:gd name="f146" fmla="*/ f82 1 775"/>
                <a:gd name="f147" fmla="*/ f83 1 775"/>
                <a:gd name="f148" fmla="*/ f84 1 775"/>
                <a:gd name="f149" fmla="*/ f85 1 775"/>
                <a:gd name="f150" fmla="*/ f86 1 775"/>
                <a:gd name="f151" fmla="*/ f87 1 775"/>
                <a:gd name="f152" fmla="*/ f88 1 775"/>
                <a:gd name="f153" fmla="*/ f89 1 775"/>
                <a:gd name="f154" fmla="*/ f90 1 775"/>
                <a:gd name="f155" fmla="*/ f91 1 775"/>
                <a:gd name="f156" fmla="*/ f92 1 775"/>
                <a:gd name="f157" fmla="*/ f93 1 775"/>
                <a:gd name="f158" fmla="*/ f94 1 775"/>
                <a:gd name="f159" fmla="*/ f95 1 775"/>
                <a:gd name="f160" fmla="*/ f96 1 775"/>
                <a:gd name="f161" fmla="*/ f97 1 775"/>
                <a:gd name="f162" fmla="*/ f98 1 775"/>
                <a:gd name="f163" fmla="*/ f99 1 775"/>
                <a:gd name="f164" fmla="*/ f100 1 775"/>
                <a:gd name="f165" fmla="*/ f101 1 775"/>
                <a:gd name="f166" fmla="*/ f102 1 775"/>
                <a:gd name="f167" fmla="*/ f103 1 643"/>
                <a:gd name="f168" fmla="*/ f104 1 775"/>
                <a:gd name="f169" fmla="*/ f105 1 643"/>
                <a:gd name="f170" fmla="*/ f106 1 775"/>
                <a:gd name="f171" fmla="*/ f107 1 643"/>
                <a:gd name="f172" fmla="*/ f108 1 775"/>
                <a:gd name="f173" fmla="*/ f109 1 643"/>
                <a:gd name="f174" fmla="*/ f110 1 775"/>
                <a:gd name="f175" fmla="*/ f111 1 643"/>
                <a:gd name="f176" fmla="*/ f112 1 643"/>
                <a:gd name="f177" fmla="*/ f113 1 643"/>
                <a:gd name="f178" fmla="*/ f114 1 643"/>
                <a:gd name="f179" fmla="*/ f115 1 775"/>
                <a:gd name="f180" fmla="*/ f116 1 643"/>
                <a:gd name="f181" fmla="*/ f117 1 643"/>
                <a:gd name="f182" fmla="*/ f118 1 643"/>
                <a:gd name="f183" fmla="*/ f119 1 643"/>
                <a:gd name="f184" fmla="*/ f120 1 643"/>
                <a:gd name="f185" fmla="*/ f121 1 643"/>
                <a:gd name="f186" fmla="*/ f122 1 643"/>
                <a:gd name="f187" fmla="*/ f123 1 775"/>
                <a:gd name="f188" fmla="*/ f124 1 643"/>
                <a:gd name="f189" fmla="*/ f125 1 643"/>
                <a:gd name="f190" fmla="*/ f126 1 643"/>
                <a:gd name="f191" fmla="*/ f127 1 775"/>
                <a:gd name="f192" fmla="*/ f128 1 643"/>
                <a:gd name="f193" fmla="*/ f129 1 643"/>
                <a:gd name="f194" fmla="*/ f130 1 643"/>
                <a:gd name="f195" fmla="*/ f131 1 643"/>
                <a:gd name="f196" fmla="*/ f132 1 775"/>
                <a:gd name="f197" fmla="*/ f133 1 643"/>
                <a:gd name="f198" fmla="*/ f134 1 775"/>
                <a:gd name="f199" fmla="*/ f136 1 f70"/>
                <a:gd name="f200" fmla="*/ f137 1 f71"/>
                <a:gd name="f201" fmla="*/ f138 1 f70"/>
                <a:gd name="f202" fmla="*/ f139 1 f71"/>
                <a:gd name="f203" fmla="*/ f140 1 f70"/>
                <a:gd name="f204" fmla="*/ f141 1 f71"/>
                <a:gd name="f205" fmla="*/ f142 1 f71"/>
                <a:gd name="f206" fmla="*/ f143 1 f70"/>
                <a:gd name="f207" fmla="*/ f144 1 f71"/>
                <a:gd name="f208" fmla="*/ f145 1 f70"/>
                <a:gd name="f209" fmla="*/ f146 1 f71"/>
                <a:gd name="f210" fmla="*/ f147 1 f71"/>
                <a:gd name="f211" fmla="*/ f148 1 f71"/>
                <a:gd name="f212" fmla="*/ f149 1 f71"/>
                <a:gd name="f213" fmla="*/ f150 1 f71"/>
                <a:gd name="f214" fmla="*/ f151 1 f71"/>
                <a:gd name="f215" fmla="*/ f152 1 f71"/>
                <a:gd name="f216" fmla="*/ f153 1 f71"/>
                <a:gd name="f217" fmla="*/ f154 1 f71"/>
                <a:gd name="f218" fmla="*/ f155 1 f71"/>
                <a:gd name="f219" fmla="*/ f156 1 f71"/>
                <a:gd name="f220" fmla="*/ f157 1 f71"/>
                <a:gd name="f221" fmla="*/ f158 1 f71"/>
                <a:gd name="f222" fmla="*/ f159 1 f71"/>
                <a:gd name="f223" fmla="*/ f160 1 f71"/>
                <a:gd name="f224" fmla="*/ f161 1 f71"/>
                <a:gd name="f225" fmla="*/ f162 1 f71"/>
                <a:gd name="f226" fmla="*/ f163 1 f71"/>
                <a:gd name="f227" fmla="*/ f164 1 f71"/>
                <a:gd name="f228" fmla="*/ f165 1 f71"/>
                <a:gd name="f229" fmla="*/ f166 1 f71"/>
                <a:gd name="f230" fmla="*/ f167 1 f70"/>
                <a:gd name="f231" fmla="*/ f168 1 f71"/>
                <a:gd name="f232" fmla="*/ f169 1 f70"/>
                <a:gd name="f233" fmla="*/ f170 1 f71"/>
                <a:gd name="f234" fmla="*/ f171 1 f70"/>
                <a:gd name="f235" fmla="*/ f172 1 f71"/>
                <a:gd name="f236" fmla="*/ f173 1 f70"/>
                <a:gd name="f237" fmla="*/ f174 1 f71"/>
                <a:gd name="f238" fmla="*/ f175 1 f70"/>
                <a:gd name="f239" fmla="*/ f176 1 f70"/>
                <a:gd name="f240" fmla="*/ f177 1 f70"/>
                <a:gd name="f241" fmla="*/ f178 1 f70"/>
                <a:gd name="f242" fmla="*/ f179 1 f71"/>
                <a:gd name="f243" fmla="*/ f180 1 f70"/>
                <a:gd name="f244" fmla="*/ f181 1 f70"/>
                <a:gd name="f245" fmla="*/ f182 1 f70"/>
                <a:gd name="f246" fmla="*/ f183 1 f70"/>
                <a:gd name="f247" fmla="*/ f184 1 f70"/>
                <a:gd name="f248" fmla="*/ f185 1 f70"/>
                <a:gd name="f249" fmla="*/ f186 1 f70"/>
                <a:gd name="f250" fmla="*/ f187 1 f71"/>
                <a:gd name="f251" fmla="*/ f188 1 f70"/>
                <a:gd name="f252" fmla="*/ f189 1 f70"/>
                <a:gd name="f253" fmla="*/ f190 1 f70"/>
                <a:gd name="f254" fmla="*/ f191 1 f71"/>
                <a:gd name="f255" fmla="*/ f192 1 f70"/>
                <a:gd name="f256" fmla="*/ f193 1 f70"/>
                <a:gd name="f257" fmla="*/ f194 1 f70"/>
                <a:gd name="f258" fmla="*/ f195 1 f70"/>
                <a:gd name="f259" fmla="*/ f196 1 f71"/>
                <a:gd name="f260" fmla="*/ f197 1 f70"/>
                <a:gd name="f261" fmla="*/ f198 1 f71"/>
                <a:gd name="f262" fmla="*/ f206 f61 1"/>
                <a:gd name="f263" fmla="*/ f260 f61 1"/>
                <a:gd name="f264" fmla="*/ f261 f62 1"/>
                <a:gd name="f265" fmla="*/ f250 f62 1"/>
                <a:gd name="f266" fmla="*/ f199 f61 1"/>
                <a:gd name="f267" fmla="*/ f200 f62 1"/>
                <a:gd name="f268" fmla="*/ f201 f61 1"/>
                <a:gd name="f269" fmla="*/ f202 f62 1"/>
                <a:gd name="f270" fmla="*/ f203 f61 1"/>
                <a:gd name="f271" fmla="*/ f204 f62 1"/>
                <a:gd name="f272" fmla="*/ f205 f62 1"/>
                <a:gd name="f273" fmla="*/ f207 f62 1"/>
                <a:gd name="f274" fmla="*/ f208 f61 1"/>
                <a:gd name="f275" fmla="*/ f209 f62 1"/>
                <a:gd name="f276" fmla="*/ f210 f62 1"/>
                <a:gd name="f277" fmla="*/ f211 f62 1"/>
                <a:gd name="f278" fmla="*/ f212 f62 1"/>
                <a:gd name="f279" fmla="*/ f213 f62 1"/>
                <a:gd name="f280" fmla="*/ f214 f62 1"/>
                <a:gd name="f281" fmla="*/ f215 f62 1"/>
                <a:gd name="f282" fmla="*/ f216 f62 1"/>
                <a:gd name="f283" fmla="*/ f217 f62 1"/>
                <a:gd name="f284" fmla="*/ f218 f62 1"/>
                <a:gd name="f285" fmla="*/ f219 f62 1"/>
                <a:gd name="f286" fmla="*/ f220 f62 1"/>
                <a:gd name="f287" fmla="*/ f221 f62 1"/>
                <a:gd name="f288" fmla="*/ f222 f62 1"/>
                <a:gd name="f289" fmla="*/ f223 f62 1"/>
                <a:gd name="f290" fmla="*/ f224 f62 1"/>
                <a:gd name="f291" fmla="*/ f225 f62 1"/>
                <a:gd name="f292" fmla="*/ f226 f62 1"/>
                <a:gd name="f293" fmla="*/ f227 f62 1"/>
                <a:gd name="f294" fmla="*/ f228 f62 1"/>
                <a:gd name="f295" fmla="*/ f229 f62 1"/>
                <a:gd name="f296" fmla="*/ f230 f61 1"/>
                <a:gd name="f297" fmla="*/ f231 f62 1"/>
                <a:gd name="f298" fmla="*/ f232 f61 1"/>
                <a:gd name="f299" fmla="*/ f233 f62 1"/>
                <a:gd name="f300" fmla="*/ f234 f61 1"/>
                <a:gd name="f301" fmla="*/ f235 f62 1"/>
                <a:gd name="f302" fmla="*/ f236 f61 1"/>
                <a:gd name="f303" fmla="*/ f237 f62 1"/>
                <a:gd name="f304" fmla="*/ f238 f61 1"/>
                <a:gd name="f305" fmla="*/ f239 f61 1"/>
                <a:gd name="f306" fmla="*/ f240 f61 1"/>
                <a:gd name="f307" fmla="*/ f241 f61 1"/>
                <a:gd name="f308" fmla="*/ f242 f62 1"/>
                <a:gd name="f309" fmla="*/ f243 f61 1"/>
                <a:gd name="f310" fmla="*/ f244 f61 1"/>
                <a:gd name="f311" fmla="*/ f245 f61 1"/>
                <a:gd name="f312" fmla="*/ f246 f61 1"/>
                <a:gd name="f313" fmla="*/ f247 f61 1"/>
                <a:gd name="f314" fmla="*/ f248 f61 1"/>
                <a:gd name="f315" fmla="*/ f249 f61 1"/>
                <a:gd name="f316" fmla="*/ f251 f61 1"/>
                <a:gd name="f317" fmla="*/ f252 f61 1"/>
                <a:gd name="f318" fmla="*/ f253 f61 1"/>
                <a:gd name="f319" fmla="*/ f254 f62 1"/>
                <a:gd name="f320" fmla="*/ f255 f61 1"/>
                <a:gd name="f321" fmla="*/ f256 f61 1"/>
                <a:gd name="f322" fmla="*/ f257 f61 1"/>
                <a:gd name="f323" fmla="*/ f258 f61 1"/>
                <a:gd name="f324" fmla="*/ f259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5">
                  <a:pos x="f266" y="f267"/>
                </a:cxn>
                <a:cxn ang="f135">
                  <a:pos x="f268" y="f269"/>
                </a:cxn>
                <a:cxn ang="f135">
                  <a:pos x="f270" y="f271"/>
                </a:cxn>
                <a:cxn ang="f135">
                  <a:pos x="f266" y="f272"/>
                </a:cxn>
                <a:cxn ang="f135">
                  <a:pos x="f262" y="f273"/>
                </a:cxn>
                <a:cxn ang="f135">
                  <a:pos x="f274" y="f275"/>
                </a:cxn>
                <a:cxn ang="f135">
                  <a:pos x="f274" y="f276"/>
                </a:cxn>
                <a:cxn ang="f135">
                  <a:pos x="f274" y="f277"/>
                </a:cxn>
                <a:cxn ang="f135">
                  <a:pos x="f266" y="f278"/>
                </a:cxn>
                <a:cxn ang="f135">
                  <a:pos x="f270" y="f279"/>
                </a:cxn>
                <a:cxn ang="f135">
                  <a:pos x="f270" y="f280"/>
                </a:cxn>
                <a:cxn ang="f135">
                  <a:pos x="f266" y="f281"/>
                </a:cxn>
                <a:cxn ang="f135">
                  <a:pos x="f274" y="f282"/>
                </a:cxn>
                <a:cxn ang="f135">
                  <a:pos x="f274" y="f283"/>
                </a:cxn>
                <a:cxn ang="f135">
                  <a:pos x="f274" y="f284"/>
                </a:cxn>
                <a:cxn ang="f135">
                  <a:pos x="f262" y="f285"/>
                </a:cxn>
                <a:cxn ang="f135">
                  <a:pos x="f262" y="f286"/>
                </a:cxn>
                <a:cxn ang="f135">
                  <a:pos x="f274" y="f287"/>
                </a:cxn>
                <a:cxn ang="f135">
                  <a:pos x="f266" y="f288"/>
                </a:cxn>
                <a:cxn ang="f135">
                  <a:pos x="f270" y="f289"/>
                </a:cxn>
                <a:cxn ang="f135">
                  <a:pos x="f270" y="f290"/>
                </a:cxn>
                <a:cxn ang="f135">
                  <a:pos x="f270" y="f291"/>
                </a:cxn>
                <a:cxn ang="f135">
                  <a:pos x="f270" y="f292"/>
                </a:cxn>
                <a:cxn ang="f135">
                  <a:pos x="f270" y="f293"/>
                </a:cxn>
                <a:cxn ang="f135">
                  <a:pos x="f270" y="f294"/>
                </a:cxn>
                <a:cxn ang="f135">
                  <a:pos x="f268" y="f295"/>
                </a:cxn>
                <a:cxn ang="f135">
                  <a:pos x="f296" y="f297"/>
                </a:cxn>
                <a:cxn ang="f135">
                  <a:pos x="f298" y="f299"/>
                </a:cxn>
                <a:cxn ang="f135">
                  <a:pos x="f300" y="f301"/>
                </a:cxn>
                <a:cxn ang="f135">
                  <a:pos x="f302" y="f303"/>
                </a:cxn>
                <a:cxn ang="f135">
                  <a:pos x="f304" y="f303"/>
                </a:cxn>
                <a:cxn ang="f135">
                  <a:pos x="f305" y="f303"/>
                </a:cxn>
                <a:cxn ang="f135">
                  <a:pos x="f306" y="f303"/>
                </a:cxn>
                <a:cxn ang="f135">
                  <a:pos x="f307" y="f308"/>
                </a:cxn>
                <a:cxn ang="f135">
                  <a:pos x="f309" y="f301"/>
                </a:cxn>
                <a:cxn ang="f135">
                  <a:pos x="f310" y="f301"/>
                </a:cxn>
                <a:cxn ang="f135">
                  <a:pos x="f311" y="f301"/>
                </a:cxn>
                <a:cxn ang="f135">
                  <a:pos x="f312" y="f308"/>
                </a:cxn>
                <a:cxn ang="f135">
                  <a:pos x="f313" y="f308"/>
                </a:cxn>
                <a:cxn ang="f135">
                  <a:pos x="f314" y="f303"/>
                </a:cxn>
                <a:cxn ang="f135">
                  <a:pos x="f315" y="f265"/>
                </a:cxn>
                <a:cxn ang="f135">
                  <a:pos x="f316" y="f308"/>
                </a:cxn>
                <a:cxn ang="f135">
                  <a:pos x="f317" y="f301"/>
                </a:cxn>
                <a:cxn ang="f135">
                  <a:pos x="f318" y="f319"/>
                </a:cxn>
                <a:cxn ang="f135">
                  <a:pos x="f320" y="f299"/>
                </a:cxn>
                <a:cxn ang="f135">
                  <a:pos x="f321" y="f301"/>
                </a:cxn>
                <a:cxn ang="f135">
                  <a:pos x="f322" y="f308"/>
                </a:cxn>
                <a:cxn ang="f135">
                  <a:pos x="f323" y="f324"/>
                </a:cxn>
              </a:cxnLst>
              <a:rect l="f262" t="f265" r="f263" b="f264"/>
              <a:pathLst>
                <a:path w="643" h="775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8" y="f14"/>
                  </a:lnTo>
                  <a:lnTo>
                    <a:pt x="f5" y="f15"/>
                  </a:lnTo>
                  <a:lnTo>
                    <a:pt x="f16" y="f17"/>
                  </a:lnTo>
                  <a:lnTo>
                    <a:pt x="f16" y="f18"/>
                  </a:lnTo>
                  <a:lnTo>
                    <a:pt x="f16" y="f19"/>
                  </a:lnTo>
                  <a:lnTo>
                    <a:pt x="f8" y="f20"/>
                  </a:lnTo>
                  <a:lnTo>
                    <a:pt x="f12" y="f21"/>
                  </a:lnTo>
                  <a:lnTo>
                    <a:pt x="f12" y="f22"/>
                  </a:lnTo>
                  <a:lnTo>
                    <a:pt x="f8" y="f23"/>
                  </a:lnTo>
                  <a:lnTo>
                    <a:pt x="f16" y="f24"/>
                  </a:lnTo>
                  <a:lnTo>
                    <a:pt x="f16" y="f25"/>
                  </a:lnTo>
                  <a:lnTo>
                    <a:pt x="f16" y="f26"/>
                  </a:lnTo>
                  <a:lnTo>
                    <a:pt x="f5" y="f27"/>
                  </a:lnTo>
                  <a:lnTo>
                    <a:pt x="f5" y="f28"/>
                  </a:lnTo>
                  <a:lnTo>
                    <a:pt x="f16" y="f29"/>
                  </a:lnTo>
                  <a:lnTo>
                    <a:pt x="f8" y="f30"/>
                  </a:lnTo>
                  <a:lnTo>
                    <a:pt x="f12" y="f31"/>
                  </a:lnTo>
                  <a:lnTo>
                    <a:pt x="f12" y="f32"/>
                  </a:lnTo>
                  <a:lnTo>
                    <a:pt x="f12" y="f33"/>
                  </a:lnTo>
                  <a:lnTo>
                    <a:pt x="f12" y="f34"/>
                  </a:lnTo>
                  <a:lnTo>
                    <a:pt x="f12" y="f35"/>
                  </a:lnTo>
                  <a:lnTo>
                    <a:pt x="f12" y="f36"/>
                  </a:lnTo>
                  <a:lnTo>
                    <a:pt x="f10" y="f37"/>
                  </a:lnTo>
                  <a:lnTo>
                    <a:pt x="f38" y="f39"/>
                  </a:lnTo>
                  <a:lnTo>
                    <a:pt x="f40" y="f38"/>
                  </a:lnTo>
                  <a:lnTo>
                    <a:pt x="f41" y="f12"/>
                  </a:lnTo>
                  <a:lnTo>
                    <a:pt x="f42" y="f16"/>
                  </a:lnTo>
                  <a:lnTo>
                    <a:pt x="f43" y="f16"/>
                  </a:lnTo>
                  <a:lnTo>
                    <a:pt x="f44" y="f16"/>
                  </a:lnTo>
                  <a:lnTo>
                    <a:pt x="f45" y="f16"/>
                  </a:lnTo>
                  <a:lnTo>
                    <a:pt x="f31" y="f46"/>
                  </a:lnTo>
                  <a:lnTo>
                    <a:pt x="f30" y="f12"/>
                  </a:lnTo>
                  <a:lnTo>
                    <a:pt x="f29" y="f12"/>
                  </a:lnTo>
                  <a:lnTo>
                    <a:pt x="f47" y="f12"/>
                  </a:lnTo>
                  <a:lnTo>
                    <a:pt x="f48" y="f46"/>
                  </a:lnTo>
                  <a:lnTo>
                    <a:pt x="f49" y="f46"/>
                  </a:lnTo>
                  <a:lnTo>
                    <a:pt x="f50" y="f16"/>
                  </a:lnTo>
                  <a:lnTo>
                    <a:pt x="f51" y="f5"/>
                  </a:lnTo>
                  <a:lnTo>
                    <a:pt x="f52" y="f46"/>
                  </a:lnTo>
                  <a:lnTo>
                    <a:pt x="f53" y="f12"/>
                  </a:lnTo>
                  <a:lnTo>
                    <a:pt x="f54" y="f10"/>
                  </a:lnTo>
                  <a:lnTo>
                    <a:pt x="f55" y="f38"/>
                  </a:lnTo>
                  <a:lnTo>
                    <a:pt x="f56" y="f12"/>
                  </a:lnTo>
                  <a:lnTo>
                    <a:pt x="f57" y="f46"/>
                  </a:lnTo>
                  <a:lnTo>
                    <a:pt x="f58" y="f59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7" descr="Marmo bianco"/>
            <p:cNvSpPr/>
            <p:nvPr/>
          </p:nvSpPr>
          <p:spPr>
            <a:xfrm>
              <a:off x="1785841" y="2342445"/>
              <a:ext cx="824038" cy="24357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8"/>
                <a:gd name="f7" fmla="val 752"/>
                <a:gd name="f8" fmla="val 11"/>
                <a:gd name="f9" fmla="val 145"/>
                <a:gd name="f10" fmla="val 32"/>
                <a:gd name="f11" fmla="val 226"/>
                <a:gd name="f12" fmla="val 88"/>
                <a:gd name="f13" fmla="val 352"/>
                <a:gd name="f14" fmla="val 99"/>
                <a:gd name="f15" fmla="val 377"/>
                <a:gd name="f16" fmla="val 100"/>
                <a:gd name="f17" fmla="val 407"/>
                <a:gd name="f18" fmla="val 112"/>
                <a:gd name="f19" fmla="val 432"/>
                <a:gd name="f20" fmla="val 121"/>
                <a:gd name="f21" fmla="val 449"/>
                <a:gd name="f22" fmla="val 138"/>
                <a:gd name="f23" fmla="val 462"/>
                <a:gd name="f24" fmla="val 144"/>
                <a:gd name="f25" fmla="val 480"/>
                <a:gd name="f26" fmla="val 164"/>
                <a:gd name="f27" fmla="val 541"/>
                <a:gd name="f28" fmla="val 187"/>
                <a:gd name="f29" fmla="val 606"/>
                <a:gd name="f30" fmla="val 216"/>
                <a:gd name="f31" fmla="val 664"/>
                <a:gd name="f32" fmla="val 233"/>
                <a:gd name="f33" fmla="val 698"/>
                <a:gd name="f34" fmla="val 711"/>
                <a:gd name="f35" fmla="+- 0 0 -90"/>
                <a:gd name="f36" fmla="*/ f3 1 248"/>
                <a:gd name="f37" fmla="*/ f4 1 752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248"/>
                <a:gd name="f46" fmla="*/ f42 1 752"/>
                <a:gd name="f47" fmla="*/ 0 f43 1"/>
                <a:gd name="f48" fmla="*/ 0 f42 1"/>
                <a:gd name="f49" fmla="*/ 95506 f43 1"/>
                <a:gd name="f50" fmla="*/ 214845 f42 1"/>
                <a:gd name="f51" fmla="*/ 121428 f43 1"/>
                <a:gd name="f52" fmla="*/ 263675 f42 1"/>
                <a:gd name="f53" fmla="*/ 156136 f43 1"/>
                <a:gd name="f54" fmla="*/ 292970 f42 1"/>
                <a:gd name="f55" fmla="*/ 234019 f43 1"/>
                <a:gd name="f56" fmla="*/ 405280 f42 1"/>
                <a:gd name="f57" fmla="*/ 268714 f43 1"/>
                <a:gd name="f58" fmla="*/ 458983 f42 1"/>
                <a:gd name="f59" fmla="*/ 248 f43 1"/>
                <a:gd name="f60" fmla="*/ 752 f42 1"/>
                <a:gd name="f61" fmla="+- f44 0 f1"/>
                <a:gd name="f62" fmla="*/ f47 1 248"/>
                <a:gd name="f63" fmla="*/ f48 1 752"/>
                <a:gd name="f64" fmla="*/ f49 1 248"/>
                <a:gd name="f65" fmla="*/ f50 1 752"/>
                <a:gd name="f66" fmla="*/ f51 1 248"/>
                <a:gd name="f67" fmla="*/ f52 1 752"/>
                <a:gd name="f68" fmla="*/ f53 1 248"/>
                <a:gd name="f69" fmla="*/ f54 1 752"/>
                <a:gd name="f70" fmla="*/ f55 1 248"/>
                <a:gd name="f71" fmla="*/ f56 1 752"/>
                <a:gd name="f72" fmla="*/ f57 1 248"/>
                <a:gd name="f73" fmla="*/ f58 1 752"/>
                <a:gd name="f74" fmla="*/ f59 1 248"/>
                <a:gd name="f75" fmla="*/ f60 1 752"/>
                <a:gd name="f76" fmla="*/ f62 1 f45"/>
                <a:gd name="f77" fmla="*/ f63 1 f46"/>
                <a:gd name="f78" fmla="*/ f64 1 f45"/>
                <a:gd name="f79" fmla="*/ f65 1 f46"/>
                <a:gd name="f80" fmla="*/ f66 1 f45"/>
                <a:gd name="f81" fmla="*/ f67 1 f46"/>
                <a:gd name="f82" fmla="*/ f68 1 f45"/>
                <a:gd name="f83" fmla="*/ f69 1 f46"/>
                <a:gd name="f84" fmla="*/ f70 1 f45"/>
                <a:gd name="f85" fmla="*/ f71 1 f46"/>
                <a:gd name="f86" fmla="*/ f72 1 f45"/>
                <a:gd name="f87" fmla="*/ f73 1 f46"/>
                <a:gd name="f88" fmla="*/ f74 1 f45"/>
                <a:gd name="f89" fmla="*/ f75 1 f46"/>
                <a:gd name="f90" fmla="*/ f76 f36 1"/>
                <a:gd name="f91" fmla="*/ f88 f36 1"/>
                <a:gd name="f92" fmla="*/ f89 f37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0" y="f93"/>
                </a:cxn>
                <a:cxn ang="f61">
                  <a:pos x="f94" y="f95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</a:cxnLst>
              <a:rect l="f90" t="f93" r="f91" b="f92"/>
              <a:pathLst>
                <a:path w="248" h="75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6" y="f34"/>
                    <a:pt x="f6" y="f7"/>
                  </a:cubicBez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Line 9" descr="Marmo bianco"/>
            <p:cNvSpPr/>
            <p:nvPr/>
          </p:nvSpPr>
          <p:spPr>
            <a:xfrm flipH="1">
              <a:off x="1929100" y="2407222"/>
              <a:ext cx="428551" cy="4508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Line 10" descr="Marmo bianco"/>
            <p:cNvSpPr/>
            <p:nvPr/>
          </p:nvSpPr>
          <p:spPr>
            <a:xfrm flipH="1">
              <a:off x="2000121" y="2429249"/>
              <a:ext cx="571801" cy="6426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Line 11" descr="Marmo bianco"/>
            <p:cNvSpPr/>
            <p:nvPr/>
          </p:nvSpPr>
          <p:spPr>
            <a:xfrm flipH="1">
              <a:off x="2071134" y="2407222"/>
              <a:ext cx="786082" cy="8071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Line 12" descr="Marmo bianco"/>
            <p:cNvSpPr/>
            <p:nvPr/>
          </p:nvSpPr>
          <p:spPr>
            <a:xfrm flipH="1">
              <a:off x="2071134" y="2357990"/>
              <a:ext cx="1071375" cy="11427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Line 13" descr="Marmo bianco"/>
            <p:cNvSpPr/>
            <p:nvPr/>
          </p:nvSpPr>
          <p:spPr>
            <a:xfrm flipH="1">
              <a:off x="2143381" y="2500509"/>
              <a:ext cx="1143612" cy="12139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Line 14" descr="Marmo bianco"/>
            <p:cNvSpPr/>
            <p:nvPr/>
          </p:nvSpPr>
          <p:spPr>
            <a:xfrm flipH="1">
              <a:off x="2285405" y="3000603"/>
              <a:ext cx="903628" cy="9457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Line 15" descr="Marmo bianco"/>
            <p:cNvSpPr/>
            <p:nvPr/>
          </p:nvSpPr>
          <p:spPr>
            <a:xfrm flipH="1">
              <a:off x="2357652" y="3340056"/>
              <a:ext cx="824038" cy="86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Line 16" descr="Marmo bianco"/>
            <p:cNvSpPr/>
            <p:nvPr/>
          </p:nvSpPr>
          <p:spPr>
            <a:xfrm flipH="1">
              <a:off x="2522948" y="4214579"/>
              <a:ext cx="477527" cy="498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Line 17" descr="Marmo bianco"/>
            <p:cNvSpPr/>
            <p:nvPr/>
          </p:nvSpPr>
          <p:spPr>
            <a:xfrm flipH="1">
              <a:off x="2428664" y="3714475"/>
              <a:ext cx="713835" cy="7864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Line 18" descr="Marmo bianco"/>
            <p:cNvSpPr/>
            <p:nvPr/>
          </p:nvSpPr>
          <p:spPr>
            <a:xfrm flipH="1">
              <a:off x="3613909" y="2462936"/>
              <a:ext cx="924440" cy="967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Line 19" descr="Marmo bianco"/>
            <p:cNvSpPr/>
            <p:nvPr/>
          </p:nvSpPr>
          <p:spPr>
            <a:xfrm flipH="1">
              <a:off x="3669011" y="2482367"/>
              <a:ext cx="1191362" cy="1246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Line 20" descr="Marmo bianco"/>
            <p:cNvSpPr/>
            <p:nvPr/>
          </p:nvSpPr>
          <p:spPr>
            <a:xfrm flipH="1">
              <a:off x="3678804" y="2614516"/>
              <a:ext cx="1401967" cy="14679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Line 21" descr="Marmo bianco"/>
            <p:cNvSpPr/>
            <p:nvPr/>
          </p:nvSpPr>
          <p:spPr>
            <a:xfrm flipH="1">
              <a:off x="3620036" y="2484955"/>
              <a:ext cx="291410" cy="304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Line 22" descr="Marmo bianco"/>
            <p:cNvSpPr/>
            <p:nvPr/>
          </p:nvSpPr>
          <p:spPr>
            <a:xfrm flipH="1">
              <a:off x="3644524" y="2534195"/>
              <a:ext cx="477527" cy="498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Line 23" descr="Marmo bianco"/>
            <p:cNvSpPr/>
            <p:nvPr/>
          </p:nvSpPr>
          <p:spPr>
            <a:xfrm flipH="1">
              <a:off x="3513508" y="2838654"/>
              <a:ext cx="1667664" cy="17451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Line 24" descr="Marmo bianco"/>
            <p:cNvSpPr/>
            <p:nvPr/>
          </p:nvSpPr>
          <p:spPr>
            <a:xfrm flipH="1">
              <a:off x="3779206" y="3246769"/>
              <a:ext cx="1401967" cy="1466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Line 25" descr="Marmo bianco"/>
            <p:cNvSpPr/>
            <p:nvPr/>
          </p:nvSpPr>
          <p:spPr>
            <a:xfrm flipH="1">
              <a:off x="4128168" y="3765005"/>
              <a:ext cx="924440" cy="967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Line 26" descr="Marmo bianco"/>
            <p:cNvSpPr/>
            <p:nvPr/>
          </p:nvSpPr>
          <p:spPr>
            <a:xfrm flipH="1">
              <a:off x="4489374" y="4078544"/>
              <a:ext cx="609758" cy="634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Line 27" descr="Marmo bianco"/>
            <p:cNvSpPr/>
            <p:nvPr/>
          </p:nvSpPr>
          <p:spPr>
            <a:xfrm flipH="1">
              <a:off x="4740377" y="4428347"/>
              <a:ext cx="291410" cy="304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Line 28" descr="Marmo bianco"/>
            <p:cNvSpPr/>
            <p:nvPr/>
          </p:nvSpPr>
          <p:spPr>
            <a:xfrm flipH="1">
              <a:off x="5504422" y="2482367"/>
              <a:ext cx="924440" cy="967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Line 29" descr="Marmo bianco"/>
            <p:cNvSpPr/>
            <p:nvPr/>
          </p:nvSpPr>
          <p:spPr>
            <a:xfrm flipH="1">
              <a:off x="5595030" y="2396861"/>
              <a:ext cx="1262384" cy="1317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8" name="Line 30" descr="Marmo bianco"/>
            <p:cNvSpPr/>
            <p:nvPr/>
          </p:nvSpPr>
          <p:spPr>
            <a:xfrm flipH="1">
              <a:off x="5669718" y="2357990"/>
              <a:ext cx="1545226" cy="1642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9" name="Line 31" descr="Marmo bianco"/>
            <p:cNvSpPr/>
            <p:nvPr/>
          </p:nvSpPr>
          <p:spPr>
            <a:xfrm flipH="1">
              <a:off x="5637879" y="2357990"/>
              <a:ext cx="291410" cy="304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0" name="Line 32" descr="Marmo bianco"/>
            <p:cNvSpPr/>
            <p:nvPr/>
          </p:nvSpPr>
          <p:spPr>
            <a:xfrm flipH="1">
              <a:off x="5595030" y="2429249"/>
              <a:ext cx="548539" cy="5713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1" name="Line 33" descr="Marmo bianco"/>
            <p:cNvSpPr/>
            <p:nvPr/>
          </p:nvSpPr>
          <p:spPr>
            <a:xfrm flipH="1">
              <a:off x="5572984" y="2500509"/>
              <a:ext cx="1928469" cy="2000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32" name="Oval 79"/>
          <p:cNvSpPr/>
          <p:nvPr/>
        </p:nvSpPr>
        <p:spPr>
          <a:xfrm>
            <a:off x="5214942" y="4000500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Text Box 10"/>
          <p:cNvSpPr txBox="1"/>
          <p:nvPr/>
        </p:nvSpPr>
        <p:spPr>
          <a:xfrm>
            <a:off x="0" y="6516691"/>
            <a:ext cx="685800" cy="336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DCA528-EAE4-4702-BA57-59E32E7C5944}" type="slidenum">
              <a:rPr/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it-IT" sz="1600" b="0" i="0" u="none" strike="noStrike" kern="1200" cap="none" spc="0" baseline="0">
              <a:solidFill>
                <a:srgbClr val="009999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35" name="CasellaDiTesto 108"/>
          <p:cNvSpPr txBox="1"/>
          <p:nvPr/>
        </p:nvSpPr>
        <p:spPr>
          <a:xfrm>
            <a:off x="1928789" y="5572143"/>
            <a:ext cx="5143536" cy="707886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PASSO DE ABORDAGEM</a:t>
            </a:r>
            <a:r>
              <a:rPr lang="it-IT" sz="20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DAS PAREDE NO VAZIO DA EVAPORAÇÃO DA AGUA</a:t>
            </a: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6" name="Freccia a destra 38"/>
          <p:cNvSpPr/>
          <p:nvPr/>
        </p:nvSpPr>
        <p:spPr>
          <a:xfrm>
            <a:off x="2428856" y="3286125"/>
            <a:ext cx="714384" cy="357192"/>
          </a:xfrm>
          <a:custGeom>
            <a:avLst>
              <a:gd name="f0" fmla="val 162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7" name="Freccia bidirezionale orizzontale 39"/>
          <p:cNvSpPr/>
          <p:nvPr/>
        </p:nvSpPr>
        <p:spPr>
          <a:xfrm>
            <a:off x="3500432" y="3286125"/>
            <a:ext cx="1643076" cy="357192"/>
          </a:xfrm>
          <a:custGeom>
            <a:avLst>
              <a:gd name="f9" fmla="val 50000"/>
              <a:gd name="f10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50000"/>
              <a:gd name="f10" fmla="val 50000"/>
              <a:gd name="f11" fmla="+- 0 0 -36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9"/>
              <a:gd name="f18" fmla="val f10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*/ f38 1 2"/>
              <a:gd name="f43" fmla="*/ f39 1 2"/>
              <a:gd name="f44" fmla="min f39 f38"/>
              <a:gd name="f45" fmla="*/ f38 f17 1"/>
              <a:gd name="f46" fmla="+- f16 f42 0"/>
              <a:gd name="f47" fmla="+- f16 f43 0"/>
              <a:gd name="f48" fmla="*/ f44 f18 1"/>
              <a:gd name="f49" fmla="*/ f45 1 200000"/>
              <a:gd name="f50" fmla="*/ f48 1 100000"/>
              <a:gd name="f51" fmla="+- f46 0 f49"/>
              <a:gd name="f52" fmla="+- f46 f49 0"/>
              <a:gd name="f53" fmla="*/ f46 f32 1"/>
              <a:gd name="f54" fmla="*/ f47 f32 1"/>
              <a:gd name="f55" fmla="+- f35 0 f50"/>
              <a:gd name="f56" fmla="*/ f51 f50 1"/>
              <a:gd name="f57" fmla="*/ f51 f32 1"/>
              <a:gd name="f58" fmla="*/ f52 f32 1"/>
              <a:gd name="f59" fmla="*/ f50 f32 1"/>
              <a:gd name="f60" fmla="*/ f56 1 f42"/>
              <a:gd name="f61" fmla="*/ f55 f32 1"/>
              <a:gd name="f62" fmla="+- f50 0 f60"/>
              <a:gd name="f63" fmla="+- f55 f60 0"/>
              <a:gd name="f64" fmla="*/ f62 f32 1"/>
              <a:gd name="f65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1" y="f37"/>
              </a:cxn>
              <a:cxn ang="f30">
                <a:pos x="f54" y="f57"/>
              </a:cxn>
              <a:cxn ang="f30">
                <a:pos x="f59" y="f37"/>
              </a:cxn>
              <a:cxn ang="f31">
                <a:pos x="f59" y="f41"/>
              </a:cxn>
              <a:cxn ang="f31">
                <a:pos x="f54" y="f58"/>
              </a:cxn>
              <a:cxn ang="f31">
                <a:pos x="f61" y="f41"/>
              </a:cxn>
            </a:cxnLst>
            <a:rect l="f64" t="f57" r="f65" b="f58"/>
            <a:pathLst>
              <a:path>
                <a:moveTo>
                  <a:pt x="f37" y="f53"/>
                </a:moveTo>
                <a:lnTo>
                  <a:pt x="f59" y="f37"/>
                </a:lnTo>
                <a:lnTo>
                  <a:pt x="f59" y="f57"/>
                </a:lnTo>
                <a:lnTo>
                  <a:pt x="f61" y="f57"/>
                </a:lnTo>
                <a:lnTo>
                  <a:pt x="f61" y="f37"/>
                </a:lnTo>
                <a:lnTo>
                  <a:pt x="f40" y="f53"/>
                </a:lnTo>
                <a:lnTo>
                  <a:pt x="f61" y="f41"/>
                </a:lnTo>
                <a:lnTo>
                  <a:pt x="f61" y="f58"/>
                </a:lnTo>
                <a:lnTo>
                  <a:pt x="f59" y="f58"/>
                </a:lnTo>
                <a:lnTo>
                  <a:pt x="f59" y="f41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8" name="Freccia a sinistra 40"/>
          <p:cNvSpPr/>
          <p:nvPr/>
        </p:nvSpPr>
        <p:spPr>
          <a:xfrm>
            <a:off x="5500692" y="3286125"/>
            <a:ext cx="785817" cy="357192"/>
          </a:xfrm>
          <a:custGeom>
            <a:avLst>
              <a:gd name="f0" fmla="val 490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9" name="Oval 79"/>
          <p:cNvSpPr/>
          <p:nvPr/>
        </p:nvSpPr>
        <p:spPr>
          <a:xfrm>
            <a:off x="3286115" y="3929067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0" name="Oval 79"/>
          <p:cNvSpPr/>
          <p:nvPr/>
        </p:nvSpPr>
        <p:spPr>
          <a:xfrm>
            <a:off x="5143499" y="3143250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1" name="Oval 79"/>
          <p:cNvSpPr/>
          <p:nvPr/>
        </p:nvSpPr>
        <p:spPr>
          <a:xfrm>
            <a:off x="3351458" y="2714615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2" name="Oval 79"/>
          <p:cNvSpPr/>
          <p:nvPr/>
        </p:nvSpPr>
        <p:spPr>
          <a:xfrm>
            <a:off x="5143499" y="4481638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Oval 79"/>
          <p:cNvSpPr/>
          <p:nvPr/>
        </p:nvSpPr>
        <p:spPr>
          <a:xfrm>
            <a:off x="3000365" y="4195879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467544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Retração - Fenômeno</a:t>
            </a:r>
            <a:endParaRPr lang="pt-BR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Uso do </a:t>
            </a:r>
            <a:r>
              <a:rPr lang="pt-BR" dirty="0" err="1" smtClean="0"/>
              <a:t>Dry</a:t>
            </a:r>
            <a:r>
              <a:rPr lang="pt-BR" dirty="0" smtClean="0"/>
              <a:t> D1 NG PC</a:t>
            </a:r>
            <a:endParaRPr lang="pt-BR" dirty="0"/>
          </a:p>
        </p:txBody>
      </p:sp>
      <p:pic>
        <p:nvPicPr>
          <p:cNvPr id="3" name="Imagem 2" descr="C:\Users\Riccardo\Desktop\Team Commerciale CEG\Sedi del Gruppo\Brasile\Test Clienti e certificati di test\TecPiso\Lavoro Itumbiara Ottobre 2013\Foto Lavoro TecPiso\Itumbiara\Preparazione concreto\IMG_128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1980" y="1232756"/>
            <a:ext cx="3312368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1115616" y="530120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Dosagem entre 8 e 18 kg a metro cúbico de concreto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1843786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0" y="2492896"/>
            <a:ext cx="9144000" cy="864096"/>
          </a:xfrm>
        </p:spPr>
        <p:txBody>
          <a:bodyPr>
            <a:normAutofit fontScale="90000"/>
          </a:bodyPr>
          <a:lstStyle/>
          <a:p>
            <a:pPr lvl="0"/>
            <a:r>
              <a:rPr lang="it-IT" sz="3200" b="1" dirty="0" smtClean="0">
                <a:effectLst>
                  <a:outerShdw dist="38096" dir="2700000">
                    <a:srgbClr val="000000"/>
                  </a:outerShdw>
                </a:effectLst>
              </a:rPr>
              <a:t>Retração</a:t>
            </a:r>
            <a:r>
              <a:rPr lang="it-IT" sz="4000" b="1" dirty="0" smtClean="0">
                <a:effectLst>
                  <a:outerShdw dist="38096" dir="2700000">
                    <a:srgbClr val="000000"/>
                  </a:outerShdw>
                </a:effectLst>
              </a:rPr>
              <a:t>  </a:t>
            </a:r>
            <a:r>
              <a:rPr lang="it-IT" sz="4000" b="1" dirty="0">
                <a:effectLst>
                  <a:outerShdw dist="38096" dir="2700000">
                    <a:srgbClr val="000000"/>
                  </a:outerShdw>
                </a:effectLst>
              </a:rPr>
              <a:t>-  </a:t>
            </a:r>
            <a:r>
              <a:rPr lang="it-IT" sz="4300" b="1" dirty="0" smtClean="0">
                <a:effectLst>
                  <a:outerShdw dist="38096" dir="2700000">
                    <a:srgbClr val="000000"/>
                  </a:outerShdw>
                </a:effectLst>
              </a:rPr>
              <a:t>compensação </a:t>
            </a:r>
            <a:r>
              <a:rPr lang="it-IT" sz="4000" b="1" dirty="0" smtClean="0">
                <a:effectLst>
                  <a:outerShdw dist="38096" dir="2700000">
                    <a:srgbClr val="000000"/>
                  </a:outerShdw>
                </a:effectLst>
              </a:rPr>
              <a:t> </a:t>
            </a:r>
            <a:r>
              <a:rPr lang="it-IT" sz="4000" b="1" dirty="0">
                <a:effectLst>
                  <a:outerShdw dist="38096" dir="2700000">
                    <a:srgbClr val="000000"/>
                  </a:outerShdw>
                </a:effectLst>
              </a:rPr>
              <a:t>– </a:t>
            </a:r>
            <a:r>
              <a:rPr lang="it-IT" sz="5500" b="1" dirty="0" smtClean="0">
                <a:effectLst>
                  <a:outerShdw dist="38096" dir="2700000">
                    <a:srgbClr val="000000"/>
                  </a:outerShdw>
                </a:effectLst>
              </a:rPr>
              <a:t>Expanção</a:t>
            </a:r>
            <a:r>
              <a:rPr lang="it-IT" sz="5500" dirty="0"/>
              <a:t/>
            </a:r>
            <a:br>
              <a:rPr lang="it-IT" sz="5500" dirty="0"/>
            </a:br>
            <a:r>
              <a:rPr lang="it-IT" sz="2200" dirty="0" smtClean="0">
                <a:solidFill>
                  <a:srgbClr val="403152"/>
                </a:solidFill>
                <a:latin typeface="Andalus" pitchFamily="2"/>
                <a:cs typeface="Andalus" pitchFamily="2"/>
              </a:rPr>
              <a:t> </a:t>
            </a:r>
            <a:endParaRPr lang="it-IT" sz="4000" dirty="0">
              <a:solidFill>
                <a:srgbClr val="403152"/>
              </a:solidFill>
              <a:latin typeface="Andalus" pitchFamily="2"/>
              <a:cs typeface="Andalus" pitchFamily="2"/>
            </a:endParaRPr>
          </a:p>
        </p:txBody>
      </p:sp>
      <p:sp>
        <p:nvSpPr>
          <p:cNvPr id="3" name="Cubo 3"/>
          <p:cNvSpPr/>
          <p:nvPr/>
        </p:nvSpPr>
        <p:spPr>
          <a:xfrm>
            <a:off x="785789" y="3786192"/>
            <a:ext cx="714384" cy="714384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min f44 f43"/>
              <a:gd name="f48" fmla="*/ f47 f17 1"/>
              <a:gd name="f49" fmla="*/ f48 1 100000"/>
              <a:gd name="f50" fmla="+- f41 0 f49"/>
              <a:gd name="f51" fmla="+- f49 f41 0"/>
              <a:gd name="f52" fmla="+- f40 0 f49"/>
              <a:gd name="f53" fmla="+- f49 f40 0"/>
              <a:gd name="f54" fmla="*/ f49 f37 1"/>
              <a:gd name="f55" fmla="*/ f50 1 2"/>
              <a:gd name="f56" fmla="*/ f51 1 2"/>
              <a:gd name="f57" fmla="*/ f52 1 2"/>
              <a:gd name="f58" fmla="*/ f53 1 2"/>
              <a:gd name="f59" fmla="*/ f52 f37 1"/>
              <a:gd name="f60" fmla="*/ f50 f37 1"/>
              <a:gd name="f61" fmla="*/ f58 f37 1"/>
              <a:gd name="f62" fmla="*/ f57 f37 1"/>
              <a:gd name="f63" fmla="*/ f56 f37 1"/>
              <a:gd name="f64" fmla="*/ f55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1" y="f42"/>
              </a:cxn>
              <a:cxn ang="f33">
                <a:pos x="f62" y="f54"/>
              </a:cxn>
              <a:cxn ang="f34">
                <a:pos x="f42" y="f63"/>
              </a:cxn>
              <a:cxn ang="f35">
                <a:pos x="f62" y="f45"/>
              </a:cxn>
              <a:cxn ang="f36">
                <a:pos x="f59" y="f63"/>
              </a:cxn>
              <a:cxn ang="f36">
                <a:pos x="f46" y="f64"/>
              </a:cxn>
            </a:cxnLst>
            <a:rect l="f42" t="f54" r="f59" b="f45"/>
            <a:pathLst>
              <a:path stroke="0">
                <a:moveTo>
                  <a:pt x="f42" y="f54"/>
                </a:moveTo>
                <a:lnTo>
                  <a:pt x="f59" y="f54"/>
                </a:lnTo>
                <a:lnTo>
                  <a:pt x="f59" y="f45"/>
                </a:lnTo>
                <a:lnTo>
                  <a:pt x="f42" y="f45"/>
                </a:lnTo>
                <a:close/>
              </a:path>
              <a:path stroke="0">
                <a:moveTo>
                  <a:pt x="f59" y="f54"/>
                </a:moveTo>
                <a:lnTo>
                  <a:pt x="f46" y="f42"/>
                </a:lnTo>
                <a:lnTo>
                  <a:pt x="f46" y="f60"/>
                </a:lnTo>
                <a:lnTo>
                  <a:pt x="f59" y="f45"/>
                </a:lnTo>
                <a:close/>
              </a:path>
              <a:path stroke="0">
                <a:moveTo>
                  <a:pt x="f42" y="f54"/>
                </a:moveTo>
                <a:lnTo>
                  <a:pt x="f54" y="f42"/>
                </a:lnTo>
                <a:lnTo>
                  <a:pt x="f46" y="f42"/>
                </a:lnTo>
                <a:lnTo>
                  <a:pt x="f59" y="f54"/>
                </a:lnTo>
                <a:close/>
              </a:path>
              <a:path fill="none">
                <a:moveTo>
                  <a:pt x="f42" y="f54"/>
                </a:moveTo>
                <a:lnTo>
                  <a:pt x="f54" y="f42"/>
                </a:lnTo>
                <a:lnTo>
                  <a:pt x="f46" y="f42"/>
                </a:lnTo>
                <a:lnTo>
                  <a:pt x="f46" y="f60"/>
                </a:lnTo>
                <a:lnTo>
                  <a:pt x="f59" y="f45"/>
                </a:lnTo>
                <a:lnTo>
                  <a:pt x="f42" y="f45"/>
                </a:lnTo>
                <a:close/>
                <a:moveTo>
                  <a:pt x="f42" y="f54"/>
                </a:moveTo>
                <a:lnTo>
                  <a:pt x="f59" y="f54"/>
                </a:lnTo>
                <a:lnTo>
                  <a:pt x="f46" y="f42"/>
                </a:lnTo>
                <a:moveTo>
                  <a:pt x="f59" y="f54"/>
                </a:moveTo>
                <a:lnTo>
                  <a:pt x="f59" y="f45"/>
                </a:lnTo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Cubo 4"/>
          <p:cNvSpPr/>
          <p:nvPr/>
        </p:nvSpPr>
        <p:spPr>
          <a:xfrm>
            <a:off x="3929057" y="3786192"/>
            <a:ext cx="714384" cy="714384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min f44 f43"/>
              <a:gd name="f48" fmla="*/ f47 f17 1"/>
              <a:gd name="f49" fmla="*/ f48 1 100000"/>
              <a:gd name="f50" fmla="+- f41 0 f49"/>
              <a:gd name="f51" fmla="+- f49 f41 0"/>
              <a:gd name="f52" fmla="+- f40 0 f49"/>
              <a:gd name="f53" fmla="+- f49 f40 0"/>
              <a:gd name="f54" fmla="*/ f49 f37 1"/>
              <a:gd name="f55" fmla="*/ f50 1 2"/>
              <a:gd name="f56" fmla="*/ f51 1 2"/>
              <a:gd name="f57" fmla="*/ f52 1 2"/>
              <a:gd name="f58" fmla="*/ f53 1 2"/>
              <a:gd name="f59" fmla="*/ f52 f37 1"/>
              <a:gd name="f60" fmla="*/ f50 f37 1"/>
              <a:gd name="f61" fmla="*/ f58 f37 1"/>
              <a:gd name="f62" fmla="*/ f57 f37 1"/>
              <a:gd name="f63" fmla="*/ f56 f37 1"/>
              <a:gd name="f64" fmla="*/ f55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1" y="f42"/>
              </a:cxn>
              <a:cxn ang="f33">
                <a:pos x="f62" y="f54"/>
              </a:cxn>
              <a:cxn ang="f34">
                <a:pos x="f42" y="f63"/>
              </a:cxn>
              <a:cxn ang="f35">
                <a:pos x="f62" y="f45"/>
              </a:cxn>
              <a:cxn ang="f36">
                <a:pos x="f59" y="f63"/>
              </a:cxn>
              <a:cxn ang="f36">
                <a:pos x="f46" y="f64"/>
              </a:cxn>
            </a:cxnLst>
            <a:rect l="f42" t="f54" r="f59" b="f45"/>
            <a:pathLst>
              <a:path stroke="0">
                <a:moveTo>
                  <a:pt x="f42" y="f54"/>
                </a:moveTo>
                <a:lnTo>
                  <a:pt x="f59" y="f54"/>
                </a:lnTo>
                <a:lnTo>
                  <a:pt x="f59" y="f45"/>
                </a:lnTo>
                <a:lnTo>
                  <a:pt x="f42" y="f45"/>
                </a:lnTo>
                <a:close/>
              </a:path>
              <a:path stroke="0">
                <a:moveTo>
                  <a:pt x="f59" y="f54"/>
                </a:moveTo>
                <a:lnTo>
                  <a:pt x="f46" y="f42"/>
                </a:lnTo>
                <a:lnTo>
                  <a:pt x="f46" y="f60"/>
                </a:lnTo>
                <a:lnTo>
                  <a:pt x="f59" y="f45"/>
                </a:lnTo>
                <a:close/>
              </a:path>
              <a:path stroke="0">
                <a:moveTo>
                  <a:pt x="f42" y="f54"/>
                </a:moveTo>
                <a:lnTo>
                  <a:pt x="f54" y="f42"/>
                </a:lnTo>
                <a:lnTo>
                  <a:pt x="f46" y="f42"/>
                </a:lnTo>
                <a:lnTo>
                  <a:pt x="f59" y="f54"/>
                </a:lnTo>
                <a:close/>
              </a:path>
              <a:path fill="none">
                <a:moveTo>
                  <a:pt x="f42" y="f54"/>
                </a:moveTo>
                <a:lnTo>
                  <a:pt x="f54" y="f42"/>
                </a:lnTo>
                <a:lnTo>
                  <a:pt x="f46" y="f42"/>
                </a:lnTo>
                <a:lnTo>
                  <a:pt x="f46" y="f60"/>
                </a:lnTo>
                <a:lnTo>
                  <a:pt x="f59" y="f45"/>
                </a:lnTo>
                <a:lnTo>
                  <a:pt x="f42" y="f45"/>
                </a:lnTo>
                <a:close/>
                <a:moveTo>
                  <a:pt x="f42" y="f54"/>
                </a:moveTo>
                <a:lnTo>
                  <a:pt x="f59" y="f54"/>
                </a:lnTo>
                <a:lnTo>
                  <a:pt x="f46" y="f42"/>
                </a:lnTo>
                <a:moveTo>
                  <a:pt x="f59" y="f54"/>
                </a:moveTo>
                <a:lnTo>
                  <a:pt x="f59" y="f45"/>
                </a:lnTo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Cubo 5"/>
          <p:cNvSpPr/>
          <p:nvPr/>
        </p:nvSpPr>
        <p:spPr>
          <a:xfrm>
            <a:off x="7215210" y="3786192"/>
            <a:ext cx="714384" cy="714384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min f44 f43"/>
              <a:gd name="f48" fmla="*/ f47 f17 1"/>
              <a:gd name="f49" fmla="*/ f48 1 100000"/>
              <a:gd name="f50" fmla="+- f41 0 f49"/>
              <a:gd name="f51" fmla="+- f49 f41 0"/>
              <a:gd name="f52" fmla="+- f40 0 f49"/>
              <a:gd name="f53" fmla="+- f49 f40 0"/>
              <a:gd name="f54" fmla="*/ f49 f37 1"/>
              <a:gd name="f55" fmla="*/ f50 1 2"/>
              <a:gd name="f56" fmla="*/ f51 1 2"/>
              <a:gd name="f57" fmla="*/ f52 1 2"/>
              <a:gd name="f58" fmla="*/ f53 1 2"/>
              <a:gd name="f59" fmla="*/ f52 f37 1"/>
              <a:gd name="f60" fmla="*/ f50 f37 1"/>
              <a:gd name="f61" fmla="*/ f58 f37 1"/>
              <a:gd name="f62" fmla="*/ f57 f37 1"/>
              <a:gd name="f63" fmla="*/ f56 f37 1"/>
              <a:gd name="f64" fmla="*/ f55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1" y="f42"/>
              </a:cxn>
              <a:cxn ang="f33">
                <a:pos x="f62" y="f54"/>
              </a:cxn>
              <a:cxn ang="f34">
                <a:pos x="f42" y="f63"/>
              </a:cxn>
              <a:cxn ang="f35">
                <a:pos x="f62" y="f45"/>
              </a:cxn>
              <a:cxn ang="f36">
                <a:pos x="f59" y="f63"/>
              </a:cxn>
              <a:cxn ang="f36">
                <a:pos x="f46" y="f64"/>
              </a:cxn>
            </a:cxnLst>
            <a:rect l="f42" t="f54" r="f59" b="f45"/>
            <a:pathLst>
              <a:path stroke="0">
                <a:moveTo>
                  <a:pt x="f42" y="f54"/>
                </a:moveTo>
                <a:lnTo>
                  <a:pt x="f59" y="f54"/>
                </a:lnTo>
                <a:lnTo>
                  <a:pt x="f59" y="f45"/>
                </a:lnTo>
                <a:lnTo>
                  <a:pt x="f42" y="f45"/>
                </a:lnTo>
                <a:close/>
              </a:path>
              <a:path stroke="0">
                <a:moveTo>
                  <a:pt x="f59" y="f54"/>
                </a:moveTo>
                <a:lnTo>
                  <a:pt x="f46" y="f42"/>
                </a:lnTo>
                <a:lnTo>
                  <a:pt x="f46" y="f60"/>
                </a:lnTo>
                <a:lnTo>
                  <a:pt x="f59" y="f45"/>
                </a:lnTo>
                <a:close/>
              </a:path>
              <a:path stroke="0">
                <a:moveTo>
                  <a:pt x="f42" y="f54"/>
                </a:moveTo>
                <a:lnTo>
                  <a:pt x="f54" y="f42"/>
                </a:lnTo>
                <a:lnTo>
                  <a:pt x="f46" y="f42"/>
                </a:lnTo>
                <a:lnTo>
                  <a:pt x="f59" y="f54"/>
                </a:lnTo>
                <a:close/>
              </a:path>
              <a:path fill="none">
                <a:moveTo>
                  <a:pt x="f42" y="f54"/>
                </a:moveTo>
                <a:lnTo>
                  <a:pt x="f54" y="f42"/>
                </a:lnTo>
                <a:lnTo>
                  <a:pt x="f46" y="f42"/>
                </a:lnTo>
                <a:lnTo>
                  <a:pt x="f46" y="f60"/>
                </a:lnTo>
                <a:lnTo>
                  <a:pt x="f59" y="f45"/>
                </a:lnTo>
                <a:lnTo>
                  <a:pt x="f42" y="f45"/>
                </a:lnTo>
                <a:close/>
                <a:moveTo>
                  <a:pt x="f42" y="f54"/>
                </a:moveTo>
                <a:lnTo>
                  <a:pt x="f59" y="f54"/>
                </a:lnTo>
                <a:lnTo>
                  <a:pt x="f46" y="f42"/>
                </a:lnTo>
                <a:moveTo>
                  <a:pt x="f59" y="f54"/>
                </a:moveTo>
                <a:lnTo>
                  <a:pt x="f59" y="f45"/>
                </a:lnTo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Cubo 6"/>
          <p:cNvSpPr/>
          <p:nvPr/>
        </p:nvSpPr>
        <p:spPr>
          <a:xfrm>
            <a:off x="3857615" y="5715018"/>
            <a:ext cx="714384" cy="714384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min f44 f43"/>
              <a:gd name="f48" fmla="*/ f47 f17 1"/>
              <a:gd name="f49" fmla="*/ f48 1 100000"/>
              <a:gd name="f50" fmla="+- f41 0 f49"/>
              <a:gd name="f51" fmla="+- f49 f41 0"/>
              <a:gd name="f52" fmla="+- f40 0 f49"/>
              <a:gd name="f53" fmla="+- f49 f40 0"/>
              <a:gd name="f54" fmla="*/ f49 f37 1"/>
              <a:gd name="f55" fmla="*/ f50 1 2"/>
              <a:gd name="f56" fmla="*/ f51 1 2"/>
              <a:gd name="f57" fmla="*/ f52 1 2"/>
              <a:gd name="f58" fmla="*/ f53 1 2"/>
              <a:gd name="f59" fmla="*/ f52 f37 1"/>
              <a:gd name="f60" fmla="*/ f50 f37 1"/>
              <a:gd name="f61" fmla="*/ f58 f37 1"/>
              <a:gd name="f62" fmla="*/ f57 f37 1"/>
              <a:gd name="f63" fmla="*/ f56 f37 1"/>
              <a:gd name="f64" fmla="*/ f55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1" y="f42"/>
              </a:cxn>
              <a:cxn ang="f33">
                <a:pos x="f62" y="f54"/>
              </a:cxn>
              <a:cxn ang="f34">
                <a:pos x="f42" y="f63"/>
              </a:cxn>
              <a:cxn ang="f35">
                <a:pos x="f62" y="f45"/>
              </a:cxn>
              <a:cxn ang="f36">
                <a:pos x="f59" y="f63"/>
              </a:cxn>
              <a:cxn ang="f36">
                <a:pos x="f46" y="f64"/>
              </a:cxn>
            </a:cxnLst>
            <a:rect l="f42" t="f54" r="f59" b="f45"/>
            <a:pathLst>
              <a:path stroke="0">
                <a:moveTo>
                  <a:pt x="f42" y="f54"/>
                </a:moveTo>
                <a:lnTo>
                  <a:pt x="f59" y="f54"/>
                </a:lnTo>
                <a:lnTo>
                  <a:pt x="f59" y="f45"/>
                </a:lnTo>
                <a:lnTo>
                  <a:pt x="f42" y="f45"/>
                </a:lnTo>
                <a:close/>
              </a:path>
              <a:path stroke="0">
                <a:moveTo>
                  <a:pt x="f59" y="f54"/>
                </a:moveTo>
                <a:lnTo>
                  <a:pt x="f46" y="f42"/>
                </a:lnTo>
                <a:lnTo>
                  <a:pt x="f46" y="f60"/>
                </a:lnTo>
                <a:lnTo>
                  <a:pt x="f59" y="f45"/>
                </a:lnTo>
                <a:close/>
              </a:path>
              <a:path stroke="0">
                <a:moveTo>
                  <a:pt x="f42" y="f54"/>
                </a:moveTo>
                <a:lnTo>
                  <a:pt x="f54" y="f42"/>
                </a:lnTo>
                <a:lnTo>
                  <a:pt x="f46" y="f42"/>
                </a:lnTo>
                <a:lnTo>
                  <a:pt x="f59" y="f54"/>
                </a:lnTo>
                <a:close/>
              </a:path>
              <a:path fill="none">
                <a:moveTo>
                  <a:pt x="f42" y="f54"/>
                </a:moveTo>
                <a:lnTo>
                  <a:pt x="f54" y="f42"/>
                </a:lnTo>
                <a:lnTo>
                  <a:pt x="f46" y="f42"/>
                </a:lnTo>
                <a:lnTo>
                  <a:pt x="f46" y="f60"/>
                </a:lnTo>
                <a:lnTo>
                  <a:pt x="f59" y="f45"/>
                </a:lnTo>
                <a:lnTo>
                  <a:pt x="f42" y="f45"/>
                </a:lnTo>
                <a:close/>
                <a:moveTo>
                  <a:pt x="f42" y="f54"/>
                </a:moveTo>
                <a:lnTo>
                  <a:pt x="f59" y="f54"/>
                </a:lnTo>
                <a:lnTo>
                  <a:pt x="f46" y="f42"/>
                </a:lnTo>
                <a:moveTo>
                  <a:pt x="f59" y="f54"/>
                </a:moveTo>
                <a:lnTo>
                  <a:pt x="f59" y="f45"/>
                </a:lnTo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Cubo 7"/>
          <p:cNvSpPr/>
          <p:nvPr/>
        </p:nvSpPr>
        <p:spPr>
          <a:xfrm>
            <a:off x="857222" y="5643576"/>
            <a:ext cx="428625" cy="428625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min f44 f43"/>
              <a:gd name="f48" fmla="*/ f47 f17 1"/>
              <a:gd name="f49" fmla="*/ f48 1 100000"/>
              <a:gd name="f50" fmla="+- f41 0 f49"/>
              <a:gd name="f51" fmla="+- f49 f41 0"/>
              <a:gd name="f52" fmla="+- f40 0 f49"/>
              <a:gd name="f53" fmla="+- f49 f40 0"/>
              <a:gd name="f54" fmla="*/ f49 f37 1"/>
              <a:gd name="f55" fmla="*/ f50 1 2"/>
              <a:gd name="f56" fmla="*/ f51 1 2"/>
              <a:gd name="f57" fmla="*/ f52 1 2"/>
              <a:gd name="f58" fmla="*/ f53 1 2"/>
              <a:gd name="f59" fmla="*/ f52 f37 1"/>
              <a:gd name="f60" fmla="*/ f50 f37 1"/>
              <a:gd name="f61" fmla="*/ f58 f37 1"/>
              <a:gd name="f62" fmla="*/ f57 f37 1"/>
              <a:gd name="f63" fmla="*/ f56 f37 1"/>
              <a:gd name="f64" fmla="*/ f55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1" y="f42"/>
              </a:cxn>
              <a:cxn ang="f33">
                <a:pos x="f62" y="f54"/>
              </a:cxn>
              <a:cxn ang="f34">
                <a:pos x="f42" y="f63"/>
              </a:cxn>
              <a:cxn ang="f35">
                <a:pos x="f62" y="f45"/>
              </a:cxn>
              <a:cxn ang="f36">
                <a:pos x="f59" y="f63"/>
              </a:cxn>
              <a:cxn ang="f36">
                <a:pos x="f46" y="f64"/>
              </a:cxn>
            </a:cxnLst>
            <a:rect l="f42" t="f54" r="f59" b="f45"/>
            <a:pathLst>
              <a:path stroke="0">
                <a:moveTo>
                  <a:pt x="f42" y="f54"/>
                </a:moveTo>
                <a:lnTo>
                  <a:pt x="f59" y="f54"/>
                </a:lnTo>
                <a:lnTo>
                  <a:pt x="f59" y="f45"/>
                </a:lnTo>
                <a:lnTo>
                  <a:pt x="f42" y="f45"/>
                </a:lnTo>
                <a:close/>
              </a:path>
              <a:path stroke="0">
                <a:moveTo>
                  <a:pt x="f59" y="f54"/>
                </a:moveTo>
                <a:lnTo>
                  <a:pt x="f46" y="f42"/>
                </a:lnTo>
                <a:lnTo>
                  <a:pt x="f46" y="f60"/>
                </a:lnTo>
                <a:lnTo>
                  <a:pt x="f59" y="f45"/>
                </a:lnTo>
                <a:close/>
              </a:path>
              <a:path stroke="0">
                <a:moveTo>
                  <a:pt x="f42" y="f54"/>
                </a:moveTo>
                <a:lnTo>
                  <a:pt x="f54" y="f42"/>
                </a:lnTo>
                <a:lnTo>
                  <a:pt x="f46" y="f42"/>
                </a:lnTo>
                <a:lnTo>
                  <a:pt x="f59" y="f54"/>
                </a:lnTo>
                <a:close/>
              </a:path>
              <a:path fill="none">
                <a:moveTo>
                  <a:pt x="f42" y="f54"/>
                </a:moveTo>
                <a:lnTo>
                  <a:pt x="f54" y="f42"/>
                </a:lnTo>
                <a:lnTo>
                  <a:pt x="f46" y="f42"/>
                </a:lnTo>
                <a:lnTo>
                  <a:pt x="f46" y="f60"/>
                </a:lnTo>
                <a:lnTo>
                  <a:pt x="f59" y="f45"/>
                </a:lnTo>
                <a:lnTo>
                  <a:pt x="f42" y="f45"/>
                </a:lnTo>
                <a:close/>
                <a:moveTo>
                  <a:pt x="f42" y="f54"/>
                </a:moveTo>
                <a:lnTo>
                  <a:pt x="f59" y="f54"/>
                </a:lnTo>
                <a:lnTo>
                  <a:pt x="f46" y="f42"/>
                </a:lnTo>
                <a:moveTo>
                  <a:pt x="f59" y="f54"/>
                </a:moveTo>
                <a:lnTo>
                  <a:pt x="f59" y="f45"/>
                </a:lnTo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Cubo 8"/>
          <p:cNvSpPr/>
          <p:nvPr/>
        </p:nvSpPr>
        <p:spPr>
          <a:xfrm>
            <a:off x="6929451" y="5572143"/>
            <a:ext cx="1214442" cy="1214442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min f44 f43"/>
              <a:gd name="f48" fmla="*/ f47 f17 1"/>
              <a:gd name="f49" fmla="*/ f48 1 100000"/>
              <a:gd name="f50" fmla="+- f41 0 f49"/>
              <a:gd name="f51" fmla="+- f49 f41 0"/>
              <a:gd name="f52" fmla="+- f40 0 f49"/>
              <a:gd name="f53" fmla="+- f49 f40 0"/>
              <a:gd name="f54" fmla="*/ f49 f37 1"/>
              <a:gd name="f55" fmla="*/ f50 1 2"/>
              <a:gd name="f56" fmla="*/ f51 1 2"/>
              <a:gd name="f57" fmla="*/ f52 1 2"/>
              <a:gd name="f58" fmla="*/ f53 1 2"/>
              <a:gd name="f59" fmla="*/ f52 f37 1"/>
              <a:gd name="f60" fmla="*/ f50 f37 1"/>
              <a:gd name="f61" fmla="*/ f58 f37 1"/>
              <a:gd name="f62" fmla="*/ f57 f37 1"/>
              <a:gd name="f63" fmla="*/ f56 f37 1"/>
              <a:gd name="f64" fmla="*/ f55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1" y="f42"/>
              </a:cxn>
              <a:cxn ang="f33">
                <a:pos x="f62" y="f54"/>
              </a:cxn>
              <a:cxn ang="f34">
                <a:pos x="f42" y="f63"/>
              </a:cxn>
              <a:cxn ang="f35">
                <a:pos x="f62" y="f45"/>
              </a:cxn>
              <a:cxn ang="f36">
                <a:pos x="f59" y="f63"/>
              </a:cxn>
              <a:cxn ang="f36">
                <a:pos x="f46" y="f64"/>
              </a:cxn>
            </a:cxnLst>
            <a:rect l="f42" t="f54" r="f59" b="f45"/>
            <a:pathLst>
              <a:path stroke="0">
                <a:moveTo>
                  <a:pt x="f42" y="f54"/>
                </a:moveTo>
                <a:lnTo>
                  <a:pt x="f59" y="f54"/>
                </a:lnTo>
                <a:lnTo>
                  <a:pt x="f59" y="f45"/>
                </a:lnTo>
                <a:lnTo>
                  <a:pt x="f42" y="f45"/>
                </a:lnTo>
                <a:close/>
              </a:path>
              <a:path stroke="0">
                <a:moveTo>
                  <a:pt x="f59" y="f54"/>
                </a:moveTo>
                <a:lnTo>
                  <a:pt x="f46" y="f42"/>
                </a:lnTo>
                <a:lnTo>
                  <a:pt x="f46" y="f60"/>
                </a:lnTo>
                <a:lnTo>
                  <a:pt x="f59" y="f45"/>
                </a:lnTo>
                <a:close/>
              </a:path>
              <a:path stroke="0">
                <a:moveTo>
                  <a:pt x="f42" y="f54"/>
                </a:moveTo>
                <a:lnTo>
                  <a:pt x="f54" y="f42"/>
                </a:lnTo>
                <a:lnTo>
                  <a:pt x="f46" y="f42"/>
                </a:lnTo>
                <a:lnTo>
                  <a:pt x="f59" y="f54"/>
                </a:lnTo>
                <a:close/>
              </a:path>
              <a:path fill="none">
                <a:moveTo>
                  <a:pt x="f42" y="f54"/>
                </a:moveTo>
                <a:lnTo>
                  <a:pt x="f54" y="f42"/>
                </a:lnTo>
                <a:lnTo>
                  <a:pt x="f46" y="f42"/>
                </a:lnTo>
                <a:lnTo>
                  <a:pt x="f46" y="f60"/>
                </a:lnTo>
                <a:lnTo>
                  <a:pt x="f59" y="f45"/>
                </a:lnTo>
                <a:lnTo>
                  <a:pt x="f42" y="f45"/>
                </a:lnTo>
                <a:close/>
                <a:moveTo>
                  <a:pt x="f42" y="f54"/>
                </a:moveTo>
                <a:lnTo>
                  <a:pt x="f59" y="f54"/>
                </a:lnTo>
                <a:lnTo>
                  <a:pt x="f46" y="f42"/>
                </a:lnTo>
                <a:moveTo>
                  <a:pt x="f59" y="f54"/>
                </a:moveTo>
                <a:lnTo>
                  <a:pt x="f59" y="f45"/>
                </a:lnTo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9" name="Connettore 2 10"/>
          <p:cNvCxnSpPr/>
          <p:nvPr/>
        </p:nvCxnSpPr>
        <p:spPr>
          <a:xfrm rot="5400013">
            <a:off x="606397" y="5036354"/>
            <a:ext cx="929488" cy="796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10" name="Connettore 2 11"/>
          <p:cNvCxnSpPr/>
          <p:nvPr/>
        </p:nvCxnSpPr>
        <p:spPr>
          <a:xfrm rot="5400013">
            <a:off x="3751253" y="5107792"/>
            <a:ext cx="928702" cy="1591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11" name="Connettore 2 12"/>
          <p:cNvCxnSpPr/>
          <p:nvPr/>
        </p:nvCxnSpPr>
        <p:spPr>
          <a:xfrm rot="5400013">
            <a:off x="7107256" y="5036358"/>
            <a:ext cx="786612" cy="796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pic>
        <p:nvPicPr>
          <p:cNvPr id="12" name="Immagine 15" descr="Il modello del C-S-H (da www.cinam.univ-mrs.fr)"/>
          <p:cNvPicPr>
            <a:picLocks noChangeAspect="1"/>
          </p:cNvPicPr>
          <p:nvPr/>
        </p:nvPicPr>
        <p:blipFill>
          <a:blip r:embed="rId3" cstate="print"/>
          <a:srcRect l="11475" t="3774" r="13115" b="5660"/>
          <a:stretch>
            <a:fillRect/>
          </a:stretch>
        </p:blipFill>
        <p:spPr>
          <a:xfrm>
            <a:off x="3071798" y="428606"/>
            <a:ext cx="1643076" cy="1714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7" descr="Il modello del C-S-H (da www.cinam.univ-mrs.fr)"/>
          <p:cNvPicPr>
            <a:picLocks noChangeAspect="1"/>
          </p:cNvPicPr>
          <p:nvPr/>
        </p:nvPicPr>
        <p:blipFill>
          <a:blip r:embed="rId3" cstate="print"/>
          <a:srcRect l="11475" t="3774" r="13115" b="5660"/>
          <a:stretch>
            <a:fillRect/>
          </a:stretch>
        </p:blipFill>
        <p:spPr>
          <a:xfrm>
            <a:off x="928664" y="928673"/>
            <a:ext cx="857259" cy="86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8" descr="Il modello del C-S-H (da www.cinam.univ-mrs.fr)"/>
          <p:cNvPicPr>
            <a:picLocks noChangeAspect="1"/>
          </p:cNvPicPr>
          <p:nvPr/>
        </p:nvPicPr>
        <p:blipFill>
          <a:blip r:embed="rId3" cstate="print"/>
          <a:srcRect l="11475" t="3774" r="13115" b="5660"/>
          <a:stretch>
            <a:fillRect/>
          </a:stretch>
        </p:blipFill>
        <p:spPr>
          <a:xfrm>
            <a:off x="6143634" y="71414"/>
            <a:ext cx="2286018" cy="22860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10"/>
          <p:cNvSpPr txBox="1"/>
          <p:nvPr/>
        </p:nvSpPr>
        <p:spPr>
          <a:xfrm>
            <a:off x="0" y="6516691"/>
            <a:ext cx="685800" cy="336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398C64-6540-425B-8E56-E5298293BC19}" type="slidenum">
              <a:rPr/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it-IT" sz="1600" b="0" i="0" u="none" strike="noStrike" kern="1200" cap="none" spc="0" baseline="0">
              <a:solidFill>
                <a:srgbClr val="009999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39552" y="3356992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5-8 Kg </a:t>
            </a:r>
            <a:r>
              <a:rPr lang="pt-BR" sz="1200" b="1" dirty="0" err="1" smtClean="0"/>
              <a:t>Dry</a:t>
            </a:r>
            <a:r>
              <a:rPr lang="pt-BR" sz="1200" b="1" dirty="0" smtClean="0"/>
              <a:t> D1 NG-PC x </a:t>
            </a:r>
            <a:r>
              <a:rPr lang="pt-BR" sz="1200" b="1" dirty="0" err="1" smtClean="0"/>
              <a:t>M³</a:t>
            </a:r>
            <a:r>
              <a:rPr lang="pt-BR" sz="1200" b="1" dirty="0" smtClean="0"/>
              <a:t>		8-12 Kg </a:t>
            </a:r>
            <a:r>
              <a:rPr lang="pt-BR" sz="1200" b="1" dirty="0" err="1" smtClean="0"/>
              <a:t>Dry</a:t>
            </a:r>
            <a:r>
              <a:rPr lang="pt-BR" sz="1200" b="1" dirty="0" smtClean="0"/>
              <a:t> D1 NG-PC x </a:t>
            </a:r>
            <a:r>
              <a:rPr lang="pt-BR" sz="1200" b="1" dirty="0" err="1" smtClean="0"/>
              <a:t>M³</a:t>
            </a:r>
            <a:r>
              <a:rPr lang="pt-BR" sz="1200" b="1" dirty="0" smtClean="0"/>
              <a:t>		          15-18 Kg </a:t>
            </a:r>
            <a:r>
              <a:rPr lang="pt-BR" sz="1200" b="1" dirty="0" err="1" smtClean="0"/>
              <a:t>Dry</a:t>
            </a:r>
            <a:r>
              <a:rPr lang="pt-BR" sz="1200" b="1" dirty="0" smtClean="0"/>
              <a:t> D1 NG-PC x </a:t>
            </a:r>
            <a:r>
              <a:rPr lang="pt-BR" sz="1200" b="1" dirty="0" err="1" smtClean="0"/>
              <a:t>M³</a:t>
            </a:r>
            <a:endParaRPr lang="pt-BR" sz="12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35320"/>
            <a:ext cx="9143999" cy="2860683"/>
            <a:chOff x="0" y="3235320"/>
            <a:chExt cx="9143999" cy="2860683"/>
          </a:xfrm>
        </p:grpSpPr>
        <p:sp>
          <p:nvSpPr>
            <p:cNvPr id="3" name="Freeform 3" descr="Marmo bianco"/>
            <p:cNvSpPr/>
            <p:nvPr/>
          </p:nvSpPr>
          <p:spPr>
            <a:xfrm>
              <a:off x="2323956" y="3235320"/>
              <a:ext cx="1787661" cy="24201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2"/>
                <a:gd name="f7" fmla="val 747"/>
                <a:gd name="f8" fmla="val 6"/>
                <a:gd name="f9" fmla="val 41"/>
                <a:gd name="f10" fmla="val 9"/>
                <a:gd name="f11" fmla="val 77"/>
                <a:gd name="f12" fmla="val 19"/>
                <a:gd name="f13" fmla="val 104"/>
                <a:gd name="f14" fmla="val 28"/>
                <a:gd name="f15" fmla="val 159"/>
                <a:gd name="f16" fmla="val 186"/>
                <a:gd name="f17" fmla="val 204"/>
                <a:gd name="f18" fmla="val 231"/>
                <a:gd name="f19" fmla="val 250"/>
                <a:gd name="f20" fmla="val 268"/>
                <a:gd name="f21" fmla="val 295"/>
                <a:gd name="f22" fmla="val 322"/>
                <a:gd name="f23" fmla="val 341"/>
                <a:gd name="f24" fmla="val 368"/>
                <a:gd name="f25" fmla="val 395"/>
                <a:gd name="f26" fmla="val 422"/>
                <a:gd name="f27" fmla="val 450"/>
                <a:gd name="f28" fmla="val 477"/>
                <a:gd name="f29" fmla="val 504"/>
                <a:gd name="f30" fmla="val 531"/>
                <a:gd name="f31" fmla="val 46"/>
                <a:gd name="f32" fmla="val 73"/>
                <a:gd name="f33" fmla="val 522"/>
                <a:gd name="f34" fmla="val 100"/>
                <a:gd name="f35" fmla="val 128"/>
                <a:gd name="f36" fmla="val 486"/>
                <a:gd name="f37" fmla="val 164"/>
                <a:gd name="f38" fmla="val 237"/>
                <a:gd name="f39" fmla="val 291"/>
                <a:gd name="f40" fmla="val 495"/>
                <a:gd name="f41" fmla="val 346"/>
                <a:gd name="f42" fmla="val 373"/>
                <a:gd name="f43" fmla="val 400"/>
                <a:gd name="f44" fmla="val 437"/>
                <a:gd name="f45" fmla="val 464"/>
                <a:gd name="f46" fmla="val 491"/>
                <a:gd name="f47" fmla="val 518"/>
                <a:gd name="f48" fmla="val 468"/>
                <a:gd name="f49" fmla="val 537"/>
                <a:gd name="f50" fmla="val 564"/>
                <a:gd name="f51" fmla="val 441"/>
                <a:gd name="f52" fmla="val 591"/>
                <a:gd name="f53" fmla="val 431"/>
                <a:gd name="f54" fmla="val 627"/>
                <a:gd name="f55" fmla="val 646"/>
                <a:gd name="f56" fmla="val 673"/>
                <a:gd name="f57" fmla="val 700"/>
                <a:gd name="f58" fmla="val 727"/>
                <a:gd name="f59" fmla="val 746"/>
                <a:gd name="f60" fmla="val 432"/>
                <a:gd name="f61" fmla="val 726"/>
                <a:gd name="f62" fmla="+- 0 0 -90"/>
                <a:gd name="f63" fmla="*/ f3 1 532"/>
                <a:gd name="f64" fmla="*/ f4 1 747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532"/>
                <a:gd name="f73" fmla="*/ f69 1 747"/>
                <a:gd name="f74" fmla="*/ 0 f70 1"/>
                <a:gd name="f75" fmla="*/ 3721 f69 1"/>
                <a:gd name="f76" fmla="*/ 48262 f70 1"/>
                <a:gd name="f77" fmla="*/ 5679 f69 1"/>
                <a:gd name="f78" fmla="*/ 90139 f70 1"/>
                <a:gd name="f79" fmla="*/ 11731 f69 1"/>
                <a:gd name="f80" fmla="*/ 121723 f70 1"/>
                <a:gd name="f81" fmla="*/ 17122 f69 1"/>
                <a:gd name="f82" fmla="*/ 186328 f70 1"/>
                <a:gd name="f83" fmla="*/ 217941 f70 1"/>
                <a:gd name="f84" fmla="*/ 239270 f70 1"/>
                <a:gd name="f85" fmla="*/ 0 f69 1"/>
                <a:gd name="f86" fmla="*/ 270849 f70 1"/>
                <a:gd name="f87" fmla="*/ 293150 f70 1"/>
                <a:gd name="f88" fmla="*/ 313966 f70 1"/>
                <a:gd name="f89" fmla="*/ 346067 f70 1"/>
                <a:gd name="f90" fmla="*/ 377668 f70 1"/>
                <a:gd name="f91" fmla="*/ 399908 f70 1"/>
                <a:gd name="f92" fmla="*/ 431488 f70 1"/>
                <a:gd name="f93" fmla="*/ 463089 f70 1"/>
                <a:gd name="f94" fmla="*/ 494737 f70 1"/>
                <a:gd name="f95" fmla="*/ 527581 f70 1"/>
                <a:gd name="f96" fmla="*/ 559185 f70 1"/>
                <a:gd name="f97" fmla="*/ 590787 f70 1"/>
                <a:gd name="f98" fmla="*/ 622533 f70 1"/>
                <a:gd name="f99" fmla="*/ 28148 f69 1"/>
                <a:gd name="f100" fmla="*/ 44767 f69 1"/>
                <a:gd name="f101" fmla="*/ 612283 f70 1"/>
                <a:gd name="f102" fmla="*/ 61126 f69 1"/>
                <a:gd name="f103" fmla="*/ 78248 f69 1"/>
                <a:gd name="f104" fmla="*/ 569910 f70 1"/>
                <a:gd name="f105" fmla="*/ 100222 f69 1"/>
                <a:gd name="f106" fmla="*/ 144991 f69 1"/>
                <a:gd name="f107" fmla="*/ 177970 f69 1"/>
                <a:gd name="f108" fmla="*/ 580161 f70 1"/>
                <a:gd name="f109" fmla="*/ 211514 f69 1"/>
                <a:gd name="f110" fmla="*/ 228134 f69 1"/>
                <a:gd name="f111" fmla="*/ 244555 f69 1"/>
                <a:gd name="f112" fmla="*/ 267244 f69 1"/>
                <a:gd name="f113" fmla="*/ 283663 f69 1"/>
                <a:gd name="f114" fmla="*/ 300318 f69 1"/>
                <a:gd name="f115" fmla="*/ 316632 f69 1"/>
                <a:gd name="f116" fmla="*/ 548581 f70 1"/>
                <a:gd name="f117" fmla="*/ 328358 f69 1"/>
                <a:gd name="f118" fmla="*/ 344777 f69 1"/>
                <a:gd name="f119" fmla="*/ 516977 f70 1"/>
                <a:gd name="f120" fmla="*/ 361399 f69 1"/>
                <a:gd name="f121" fmla="*/ 505462 f70 1"/>
                <a:gd name="f122" fmla="*/ 383418 f69 1"/>
                <a:gd name="f123" fmla="*/ 394956 f69 1"/>
                <a:gd name="f124" fmla="*/ 411583 f69 1"/>
                <a:gd name="f125" fmla="*/ 427922 f69 1"/>
                <a:gd name="f126" fmla="*/ 444544 f69 1"/>
                <a:gd name="f127" fmla="*/ 456070 f69 1"/>
                <a:gd name="f128" fmla="*/ 506705 f70 1"/>
                <a:gd name="f129" fmla="*/ 443869 f69 1"/>
                <a:gd name="f130" fmla="*/ 532 f70 1"/>
                <a:gd name="f131" fmla="*/ 747 f69 1"/>
                <a:gd name="f132" fmla="+- f71 0 f1"/>
                <a:gd name="f133" fmla="*/ f74 1 532"/>
                <a:gd name="f134" fmla="*/ f75 1 747"/>
                <a:gd name="f135" fmla="*/ f76 1 532"/>
                <a:gd name="f136" fmla="*/ f77 1 747"/>
                <a:gd name="f137" fmla="*/ f78 1 532"/>
                <a:gd name="f138" fmla="*/ f79 1 747"/>
                <a:gd name="f139" fmla="*/ f80 1 532"/>
                <a:gd name="f140" fmla="*/ f81 1 747"/>
                <a:gd name="f141" fmla="*/ f82 1 532"/>
                <a:gd name="f142" fmla="*/ f83 1 532"/>
                <a:gd name="f143" fmla="*/ f84 1 532"/>
                <a:gd name="f144" fmla="*/ f85 1 747"/>
                <a:gd name="f145" fmla="*/ f86 1 532"/>
                <a:gd name="f146" fmla="*/ f87 1 532"/>
                <a:gd name="f147" fmla="*/ f88 1 532"/>
                <a:gd name="f148" fmla="*/ f89 1 532"/>
                <a:gd name="f149" fmla="*/ f90 1 532"/>
                <a:gd name="f150" fmla="*/ f91 1 532"/>
                <a:gd name="f151" fmla="*/ f92 1 532"/>
                <a:gd name="f152" fmla="*/ f93 1 532"/>
                <a:gd name="f153" fmla="*/ f94 1 532"/>
                <a:gd name="f154" fmla="*/ f95 1 532"/>
                <a:gd name="f155" fmla="*/ f96 1 532"/>
                <a:gd name="f156" fmla="*/ f97 1 532"/>
                <a:gd name="f157" fmla="*/ f98 1 532"/>
                <a:gd name="f158" fmla="*/ f99 1 747"/>
                <a:gd name="f159" fmla="*/ f100 1 747"/>
                <a:gd name="f160" fmla="*/ f101 1 532"/>
                <a:gd name="f161" fmla="*/ f102 1 747"/>
                <a:gd name="f162" fmla="*/ f103 1 747"/>
                <a:gd name="f163" fmla="*/ f104 1 532"/>
                <a:gd name="f164" fmla="*/ f105 1 747"/>
                <a:gd name="f165" fmla="*/ f106 1 747"/>
                <a:gd name="f166" fmla="*/ f107 1 747"/>
                <a:gd name="f167" fmla="*/ f108 1 532"/>
                <a:gd name="f168" fmla="*/ f109 1 747"/>
                <a:gd name="f169" fmla="*/ f110 1 747"/>
                <a:gd name="f170" fmla="*/ f111 1 747"/>
                <a:gd name="f171" fmla="*/ f112 1 747"/>
                <a:gd name="f172" fmla="*/ f113 1 747"/>
                <a:gd name="f173" fmla="*/ f114 1 747"/>
                <a:gd name="f174" fmla="*/ f115 1 747"/>
                <a:gd name="f175" fmla="*/ f116 1 532"/>
                <a:gd name="f176" fmla="*/ f117 1 747"/>
                <a:gd name="f177" fmla="*/ f118 1 747"/>
                <a:gd name="f178" fmla="*/ f119 1 532"/>
                <a:gd name="f179" fmla="*/ f120 1 747"/>
                <a:gd name="f180" fmla="*/ f121 1 532"/>
                <a:gd name="f181" fmla="*/ f122 1 747"/>
                <a:gd name="f182" fmla="*/ f123 1 747"/>
                <a:gd name="f183" fmla="*/ f124 1 747"/>
                <a:gd name="f184" fmla="*/ f125 1 747"/>
                <a:gd name="f185" fmla="*/ f126 1 747"/>
                <a:gd name="f186" fmla="*/ f127 1 747"/>
                <a:gd name="f187" fmla="*/ f128 1 532"/>
                <a:gd name="f188" fmla="*/ f129 1 747"/>
                <a:gd name="f189" fmla="*/ f130 1 532"/>
                <a:gd name="f190" fmla="*/ f131 1 747"/>
                <a:gd name="f191" fmla="*/ f133 1 f72"/>
                <a:gd name="f192" fmla="*/ f134 1 f73"/>
                <a:gd name="f193" fmla="*/ f135 1 f72"/>
                <a:gd name="f194" fmla="*/ f136 1 f73"/>
                <a:gd name="f195" fmla="*/ f137 1 f72"/>
                <a:gd name="f196" fmla="*/ f138 1 f73"/>
                <a:gd name="f197" fmla="*/ f139 1 f72"/>
                <a:gd name="f198" fmla="*/ f140 1 f73"/>
                <a:gd name="f199" fmla="*/ f141 1 f72"/>
                <a:gd name="f200" fmla="*/ f142 1 f72"/>
                <a:gd name="f201" fmla="*/ f143 1 f72"/>
                <a:gd name="f202" fmla="*/ f144 1 f73"/>
                <a:gd name="f203" fmla="*/ f145 1 f72"/>
                <a:gd name="f204" fmla="*/ f146 1 f72"/>
                <a:gd name="f205" fmla="*/ f147 1 f72"/>
                <a:gd name="f206" fmla="*/ f148 1 f72"/>
                <a:gd name="f207" fmla="*/ f149 1 f72"/>
                <a:gd name="f208" fmla="*/ f150 1 f72"/>
                <a:gd name="f209" fmla="*/ f151 1 f72"/>
                <a:gd name="f210" fmla="*/ f152 1 f72"/>
                <a:gd name="f211" fmla="*/ f153 1 f72"/>
                <a:gd name="f212" fmla="*/ f154 1 f72"/>
                <a:gd name="f213" fmla="*/ f155 1 f72"/>
                <a:gd name="f214" fmla="*/ f156 1 f72"/>
                <a:gd name="f215" fmla="*/ f157 1 f72"/>
                <a:gd name="f216" fmla="*/ f158 1 f73"/>
                <a:gd name="f217" fmla="*/ f159 1 f73"/>
                <a:gd name="f218" fmla="*/ f160 1 f72"/>
                <a:gd name="f219" fmla="*/ f161 1 f73"/>
                <a:gd name="f220" fmla="*/ f162 1 f73"/>
                <a:gd name="f221" fmla="*/ f163 1 f72"/>
                <a:gd name="f222" fmla="*/ f164 1 f73"/>
                <a:gd name="f223" fmla="*/ f165 1 f73"/>
                <a:gd name="f224" fmla="*/ f166 1 f73"/>
                <a:gd name="f225" fmla="*/ f167 1 f72"/>
                <a:gd name="f226" fmla="*/ f168 1 f73"/>
                <a:gd name="f227" fmla="*/ f169 1 f73"/>
                <a:gd name="f228" fmla="*/ f170 1 f73"/>
                <a:gd name="f229" fmla="*/ f171 1 f73"/>
                <a:gd name="f230" fmla="*/ f172 1 f73"/>
                <a:gd name="f231" fmla="*/ f173 1 f73"/>
                <a:gd name="f232" fmla="*/ f174 1 f73"/>
                <a:gd name="f233" fmla="*/ f175 1 f72"/>
                <a:gd name="f234" fmla="*/ f176 1 f73"/>
                <a:gd name="f235" fmla="*/ f177 1 f73"/>
                <a:gd name="f236" fmla="*/ f178 1 f72"/>
                <a:gd name="f237" fmla="*/ f179 1 f73"/>
                <a:gd name="f238" fmla="*/ f180 1 f72"/>
                <a:gd name="f239" fmla="*/ f181 1 f73"/>
                <a:gd name="f240" fmla="*/ f182 1 f73"/>
                <a:gd name="f241" fmla="*/ f183 1 f73"/>
                <a:gd name="f242" fmla="*/ f184 1 f73"/>
                <a:gd name="f243" fmla="*/ f185 1 f73"/>
                <a:gd name="f244" fmla="*/ f186 1 f73"/>
                <a:gd name="f245" fmla="*/ f187 1 f72"/>
                <a:gd name="f246" fmla="*/ f188 1 f73"/>
                <a:gd name="f247" fmla="*/ f189 1 f72"/>
                <a:gd name="f248" fmla="*/ f190 1 f73"/>
                <a:gd name="f249" fmla="*/ f191 f63 1"/>
                <a:gd name="f250" fmla="*/ f247 f63 1"/>
                <a:gd name="f251" fmla="*/ f248 f64 1"/>
                <a:gd name="f252" fmla="*/ f202 f64 1"/>
                <a:gd name="f253" fmla="*/ f192 f64 1"/>
                <a:gd name="f254" fmla="*/ f193 f63 1"/>
                <a:gd name="f255" fmla="*/ f194 f64 1"/>
                <a:gd name="f256" fmla="*/ f195 f63 1"/>
                <a:gd name="f257" fmla="*/ f196 f64 1"/>
                <a:gd name="f258" fmla="*/ f197 f63 1"/>
                <a:gd name="f259" fmla="*/ f198 f64 1"/>
                <a:gd name="f260" fmla="*/ f199 f63 1"/>
                <a:gd name="f261" fmla="*/ f200 f63 1"/>
                <a:gd name="f262" fmla="*/ f201 f63 1"/>
                <a:gd name="f263" fmla="*/ f203 f63 1"/>
                <a:gd name="f264" fmla="*/ f204 f63 1"/>
                <a:gd name="f265" fmla="*/ f205 f63 1"/>
                <a:gd name="f266" fmla="*/ f206 f63 1"/>
                <a:gd name="f267" fmla="*/ f207 f63 1"/>
                <a:gd name="f268" fmla="*/ f208 f63 1"/>
                <a:gd name="f269" fmla="*/ f209 f63 1"/>
                <a:gd name="f270" fmla="*/ f210 f63 1"/>
                <a:gd name="f271" fmla="*/ f211 f63 1"/>
                <a:gd name="f272" fmla="*/ f212 f63 1"/>
                <a:gd name="f273" fmla="*/ f213 f63 1"/>
                <a:gd name="f274" fmla="*/ f214 f63 1"/>
                <a:gd name="f275" fmla="*/ f215 f63 1"/>
                <a:gd name="f276" fmla="*/ f216 f64 1"/>
                <a:gd name="f277" fmla="*/ f217 f64 1"/>
                <a:gd name="f278" fmla="*/ f218 f63 1"/>
                <a:gd name="f279" fmla="*/ f219 f64 1"/>
                <a:gd name="f280" fmla="*/ f220 f64 1"/>
                <a:gd name="f281" fmla="*/ f221 f63 1"/>
                <a:gd name="f282" fmla="*/ f222 f64 1"/>
                <a:gd name="f283" fmla="*/ f223 f64 1"/>
                <a:gd name="f284" fmla="*/ f224 f64 1"/>
                <a:gd name="f285" fmla="*/ f225 f63 1"/>
                <a:gd name="f286" fmla="*/ f226 f64 1"/>
                <a:gd name="f287" fmla="*/ f227 f64 1"/>
                <a:gd name="f288" fmla="*/ f228 f64 1"/>
                <a:gd name="f289" fmla="*/ f229 f64 1"/>
                <a:gd name="f290" fmla="*/ f230 f64 1"/>
                <a:gd name="f291" fmla="*/ f231 f64 1"/>
                <a:gd name="f292" fmla="*/ f232 f64 1"/>
                <a:gd name="f293" fmla="*/ f233 f63 1"/>
                <a:gd name="f294" fmla="*/ f234 f64 1"/>
                <a:gd name="f295" fmla="*/ f235 f64 1"/>
                <a:gd name="f296" fmla="*/ f236 f63 1"/>
                <a:gd name="f297" fmla="*/ f237 f64 1"/>
                <a:gd name="f298" fmla="*/ f238 f63 1"/>
                <a:gd name="f299" fmla="*/ f239 f64 1"/>
                <a:gd name="f300" fmla="*/ f240 f64 1"/>
                <a:gd name="f301" fmla="*/ f241 f64 1"/>
                <a:gd name="f302" fmla="*/ f242 f64 1"/>
                <a:gd name="f303" fmla="*/ f243 f64 1"/>
                <a:gd name="f304" fmla="*/ f244 f64 1"/>
                <a:gd name="f305" fmla="*/ f245 f63 1"/>
                <a:gd name="f306" fmla="*/ f246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2">
                  <a:pos x="f249" y="f253"/>
                </a:cxn>
                <a:cxn ang="f132">
                  <a:pos x="f254" y="f255"/>
                </a:cxn>
                <a:cxn ang="f132">
                  <a:pos x="f256" y="f257"/>
                </a:cxn>
                <a:cxn ang="f132">
                  <a:pos x="f258" y="f259"/>
                </a:cxn>
                <a:cxn ang="f132">
                  <a:pos x="f260" y="f259"/>
                </a:cxn>
                <a:cxn ang="f132">
                  <a:pos x="f261" y="f257"/>
                </a:cxn>
                <a:cxn ang="f132">
                  <a:pos x="f262" y="f252"/>
                </a:cxn>
                <a:cxn ang="f132">
                  <a:pos x="f263" y="f252"/>
                </a:cxn>
                <a:cxn ang="f132">
                  <a:pos x="f264" y="f252"/>
                </a:cxn>
                <a:cxn ang="f132">
                  <a:pos x="f265" y="f257"/>
                </a:cxn>
                <a:cxn ang="f132">
                  <a:pos x="f266" y="f259"/>
                </a:cxn>
                <a:cxn ang="f132">
                  <a:pos x="f267" y="f259"/>
                </a:cxn>
                <a:cxn ang="f132">
                  <a:pos x="f268" y="f259"/>
                </a:cxn>
                <a:cxn ang="f132">
                  <a:pos x="f269" y="f259"/>
                </a:cxn>
                <a:cxn ang="f132">
                  <a:pos x="f270" y="f257"/>
                </a:cxn>
                <a:cxn ang="f132">
                  <a:pos x="f271" y="f257"/>
                </a:cxn>
                <a:cxn ang="f132">
                  <a:pos x="f272" y="f255"/>
                </a:cxn>
                <a:cxn ang="f132">
                  <a:pos x="f273" y="f257"/>
                </a:cxn>
                <a:cxn ang="f132">
                  <a:pos x="f274" y="f259"/>
                </a:cxn>
                <a:cxn ang="f132">
                  <a:pos x="f275" y="f276"/>
                </a:cxn>
                <a:cxn ang="f132">
                  <a:pos x="f275" y="f277"/>
                </a:cxn>
                <a:cxn ang="f132">
                  <a:pos x="f278" y="f279"/>
                </a:cxn>
                <a:cxn ang="f132">
                  <a:pos x="f274" y="f280"/>
                </a:cxn>
                <a:cxn ang="f132">
                  <a:pos x="f281" y="f282"/>
                </a:cxn>
                <a:cxn ang="f132">
                  <a:pos x="f281" y="f283"/>
                </a:cxn>
                <a:cxn ang="f132">
                  <a:pos x="f281" y="f284"/>
                </a:cxn>
                <a:cxn ang="f132">
                  <a:pos x="f285" y="f286"/>
                </a:cxn>
                <a:cxn ang="f132">
                  <a:pos x="f285" y="f287"/>
                </a:cxn>
                <a:cxn ang="f132">
                  <a:pos x="f285" y="f288"/>
                </a:cxn>
                <a:cxn ang="f132">
                  <a:pos x="f285" y="f289"/>
                </a:cxn>
                <a:cxn ang="f132">
                  <a:pos x="f285" y="f290"/>
                </a:cxn>
                <a:cxn ang="f132">
                  <a:pos x="f285" y="f291"/>
                </a:cxn>
                <a:cxn ang="f132">
                  <a:pos x="f281" y="f292"/>
                </a:cxn>
                <a:cxn ang="f132">
                  <a:pos x="f293" y="f294"/>
                </a:cxn>
                <a:cxn ang="f132">
                  <a:pos x="f272" y="f295"/>
                </a:cxn>
                <a:cxn ang="f132">
                  <a:pos x="f296" y="f297"/>
                </a:cxn>
                <a:cxn ang="f132">
                  <a:pos x="f298" y="f299"/>
                </a:cxn>
                <a:cxn ang="f132">
                  <a:pos x="f298" y="f300"/>
                </a:cxn>
                <a:cxn ang="f132">
                  <a:pos x="f298" y="f301"/>
                </a:cxn>
                <a:cxn ang="f132">
                  <a:pos x="f296" y="f302"/>
                </a:cxn>
                <a:cxn ang="f132">
                  <a:pos x="f298" y="f303"/>
                </a:cxn>
                <a:cxn ang="f132">
                  <a:pos x="f298" y="f304"/>
                </a:cxn>
                <a:cxn ang="f132">
                  <a:pos x="f305" y="f306"/>
                </a:cxn>
              </a:cxnLst>
              <a:rect l="f249" t="f252" r="f250" b="f251"/>
              <a:pathLst>
                <a:path w="532" h="747">
                  <a:moveTo>
                    <a:pt x="f5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2"/>
                  </a:lnTo>
                  <a:lnTo>
                    <a:pt x="f17" y="f5"/>
                  </a:lnTo>
                  <a:lnTo>
                    <a:pt x="f18" y="f5"/>
                  </a:lnTo>
                  <a:lnTo>
                    <a:pt x="f19" y="f5"/>
                  </a:lnTo>
                  <a:lnTo>
                    <a:pt x="f20" y="f12"/>
                  </a:lnTo>
                  <a:lnTo>
                    <a:pt x="f21" y="f14"/>
                  </a:lnTo>
                  <a:lnTo>
                    <a:pt x="f22" y="f14"/>
                  </a:lnTo>
                  <a:lnTo>
                    <a:pt x="f23" y="f14"/>
                  </a:lnTo>
                  <a:lnTo>
                    <a:pt x="f24" y="f14"/>
                  </a:lnTo>
                  <a:lnTo>
                    <a:pt x="f25" y="f12"/>
                  </a:lnTo>
                  <a:lnTo>
                    <a:pt x="f26" y="f12"/>
                  </a:lnTo>
                  <a:lnTo>
                    <a:pt x="f27" y="f10"/>
                  </a:lnTo>
                  <a:lnTo>
                    <a:pt x="f28" y="f12"/>
                  </a:lnTo>
                  <a:lnTo>
                    <a:pt x="f29" y="f14"/>
                  </a:lnTo>
                  <a:lnTo>
                    <a:pt x="f30" y="f31"/>
                  </a:lnTo>
                  <a:lnTo>
                    <a:pt x="f30" y="f32"/>
                  </a:lnTo>
                  <a:lnTo>
                    <a:pt x="f33" y="f34"/>
                  </a:lnTo>
                  <a:lnTo>
                    <a:pt x="f29" y="f35"/>
                  </a:lnTo>
                  <a:lnTo>
                    <a:pt x="f36" y="f37"/>
                  </a:lnTo>
                  <a:lnTo>
                    <a:pt x="f36" y="f38"/>
                  </a:lnTo>
                  <a:lnTo>
                    <a:pt x="f36" y="f39"/>
                  </a:lnTo>
                  <a:lnTo>
                    <a:pt x="f40" y="f41"/>
                  </a:lnTo>
                  <a:lnTo>
                    <a:pt x="f40" y="f42"/>
                  </a:lnTo>
                  <a:lnTo>
                    <a:pt x="f40" y="f43"/>
                  </a:lnTo>
                  <a:lnTo>
                    <a:pt x="f40" y="f44"/>
                  </a:lnTo>
                  <a:lnTo>
                    <a:pt x="f40" y="f45"/>
                  </a:lnTo>
                  <a:lnTo>
                    <a:pt x="f40" y="f46"/>
                  </a:lnTo>
                  <a:lnTo>
                    <a:pt x="f36" y="f47"/>
                  </a:lnTo>
                  <a:lnTo>
                    <a:pt x="f48" y="f49"/>
                  </a:lnTo>
                  <a:lnTo>
                    <a:pt x="f27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3" y="f55"/>
                  </a:lnTo>
                  <a:lnTo>
                    <a:pt x="f53" y="f56"/>
                  </a:lnTo>
                  <a:lnTo>
                    <a:pt x="f51" y="f57"/>
                  </a:lnTo>
                  <a:lnTo>
                    <a:pt x="f53" y="f58"/>
                  </a:lnTo>
                  <a:lnTo>
                    <a:pt x="f53" y="f59"/>
                  </a:lnTo>
                  <a:lnTo>
                    <a:pt x="f60" y="f61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4" descr="Marmo bianco"/>
            <p:cNvSpPr/>
            <p:nvPr/>
          </p:nvSpPr>
          <p:spPr>
            <a:xfrm>
              <a:off x="4387108" y="3235320"/>
              <a:ext cx="2114577" cy="25108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8"/>
                <a:gd name="f7" fmla="val 775"/>
                <a:gd name="f8" fmla="val 2"/>
                <a:gd name="f9" fmla="val 726"/>
                <a:gd name="f10" fmla="val 682"/>
                <a:gd name="f11" fmla="val 655"/>
                <a:gd name="f12" fmla="val 19"/>
                <a:gd name="f13" fmla="val 646"/>
                <a:gd name="f14" fmla="val 28"/>
                <a:gd name="f15" fmla="val 627"/>
                <a:gd name="f16" fmla="val 55"/>
                <a:gd name="f17" fmla="val 609"/>
                <a:gd name="f18" fmla="val 82"/>
                <a:gd name="f19" fmla="val 582"/>
                <a:gd name="f20" fmla="val 100"/>
                <a:gd name="f21" fmla="val 555"/>
                <a:gd name="f22" fmla="val 109"/>
                <a:gd name="f23" fmla="val 518"/>
                <a:gd name="f24" fmla="val 491"/>
                <a:gd name="f25" fmla="val 455"/>
                <a:gd name="f26" fmla="val 418"/>
                <a:gd name="f27" fmla="val 382"/>
                <a:gd name="f28" fmla="val 73"/>
                <a:gd name="f29" fmla="val 355"/>
                <a:gd name="f30" fmla="val 328"/>
                <a:gd name="f31" fmla="val 309"/>
                <a:gd name="f32" fmla="val 282"/>
                <a:gd name="f33" fmla="val 255"/>
                <a:gd name="f34" fmla="val 91"/>
                <a:gd name="f35" fmla="val 182"/>
                <a:gd name="f36" fmla="val 155"/>
                <a:gd name="f37" fmla="val 128"/>
                <a:gd name="f38" fmla="val 64"/>
                <a:gd name="f39" fmla="val 137"/>
                <a:gd name="f40" fmla="val 37"/>
                <a:gd name="f41" fmla="val 146"/>
                <a:gd name="f42" fmla="val 9"/>
                <a:gd name="f43" fmla="val 173"/>
                <a:gd name="f44" fmla="val 200"/>
                <a:gd name="f45" fmla="val 228"/>
                <a:gd name="f46" fmla="val 46"/>
                <a:gd name="f47" fmla="val 291"/>
                <a:gd name="f48" fmla="val 319"/>
                <a:gd name="f49" fmla="val 346"/>
                <a:gd name="f50" fmla="val 373"/>
                <a:gd name="f51" fmla="val 500"/>
                <a:gd name="f52" fmla="val 573"/>
                <a:gd name="f53" fmla="val 628"/>
                <a:gd name="f54" fmla="val 637"/>
                <a:gd name="f55" fmla="val 164"/>
                <a:gd name="f56" fmla="val 618"/>
                <a:gd name="f57" fmla="val 191"/>
                <a:gd name="f58" fmla="val 218"/>
                <a:gd name="f59" fmla="val 600"/>
                <a:gd name="f60" fmla="val 237"/>
                <a:gd name="f61" fmla="val 264"/>
                <a:gd name="f62" fmla="val 337"/>
                <a:gd name="f63" fmla="val 564"/>
                <a:gd name="f64" fmla="val 409"/>
                <a:gd name="f65" fmla="val 482"/>
                <a:gd name="f66" fmla="val 664"/>
                <a:gd name="f67" fmla="val 691"/>
                <a:gd name="f68" fmla="val 546"/>
                <a:gd name="f69" fmla="val 718"/>
                <a:gd name="f70" fmla="val 537"/>
                <a:gd name="f71" fmla="val 737"/>
                <a:gd name="f72" fmla="val 530"/>
                <a:gd name="f73" fmla="val 774"/>
                <a:gd name="f74" fmla="+- 0 0 -90"/>
                <a:gd name="f75" fmla="*/ f3 1 638"/>
                <a:gd name="f76" fmla="*/ f4 1 775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638"/>
                <a:gd name="f85" fmla="*/ f81 1 775"/>
                <a:gd name="f86" fmla="*/ 2044 f82 1"/>
                <a:gd name="f87" fmla="*/ 443810 f81 1"/>
                <a:gd name="f88" fmla="*/ 0 f82 1"/>
                <a:gd name="f89" fmla="*/ 416948 f81 1"/>
                <a:gd name="f90" fmla="*/ 400531 f81 1"/>
                <a:gd name="f91" fmla="*/ 20069 f82 1"/>
                <a:gd name="f92" fmla="*/ 394947 f81 1"/>
                <a:gd name="f93" fmla="*/ 29946 f82 1"/>
                <a:gd name="f94" fmla="*/ 383404 f81 1"/>
                <a:gd name="f95" fmla="*/ 58566 f82 1"/>
                <a:gd name="f96" fmla="*/ 372336 f81 1"/>
                <a:gd name="f97" fmla="*/ 87349 f82 1"/>
                <a:gd name="f98" fmla="*/ 355714 f81 1"/>
                <a:gd name="f99" fmla="*/ 106684 f82 1"/>
                <a:gd name="f100" fmla="*/ 339420 f81 1"/>
                <a:gd name="f101" fmla="*/ 116131 f82 1"/>
                <a:gd name="f102" fmla="*/ 316619 f81 1"/>
                <a:gd name="f103" fmla="*/ 300260 f81 1"/>
                <a:gd name="f104" fmla="*/ 278294 f81 1"/>
                <a:gd name="f105" fmla="*/ 255493 f81 1"/>
                <a:gd name="f106" fmla="*/ 233528 f81 1"/>
                <a:gd name="f107" fmla="*/ 77910 f82 1"/>
                <a:gd name="f108" fmla="*/ 217181 f81 1"/>
                <a:gd name="f109" fmla="*/ 200559 f81 1"/>
                <a:gd name="f110" fmla="*/ 189021 f81 1"/>
                <a:gd name="f111" fmla="*/ 172402 f81 1"/>
                <a:gd name="f112" fmla="*/ 155980 f81 1"/>
                <a:gd name="f113" fmla="*/ 96809 f82 1"/>
                <a:gd name="f114" fmla="*/ 111289 f81 1"/>
                <a:gd name="f115" fmla="*/ 94867 f81 1"/>
                <a:gd name="f116" fmla="*/ 78248 f81 1"/>
                <a:gd name="f117" fmla="*/ 136162 f82 1"/>
                <a:gd name="f118" fmla="*/ 39108 f81 1"/>
                <a:gd name="f119" fmla="*/ 145923 f82 1"/>
                <a:gd name="f120" fmla="*/ 22798 f81 1"/>
                <a:gd name="f121" fmla="*/ 155381 f82 1"/>
                <a:gd name="f122" fmla="*/ 5679 f81 1"/>
                <a:gd name="f123" fmla="*/ 184164 f82 1"/>
                <a:gd name="f124" fmla="*/ 0 f81 1"/>
                <a:gd name="f125" fmla="*/ 212762 f82 1"/>
                <a:gd name="f126" fmla="*/ 242730 f82 1"/>
                <a:gd name="f127" fmla="*/ 17122 f81 1"/>
                <a:gd name="f128" fmla="*/ 271453 f82 1"/>
                <a:gd name="f129" fmla="*/ 28145 f81 1"/>
                <a:gd name="f130" fmla="*/ 310010 f82 1"/>
                <a:gd name="f131" fmla="*/ 339900 f82 1"/>
                <a:gd name="f132" fmla="*/ 368576 f82 1"/>
                <a:gd name="f133" fmla="*/ 11726 f81 1"/>
                <a:gd name="f134" fmla="*/ 397359 f82 1"/>
                <a:gd name="f135" fmla="*/ 532211 f82 1"/>
                <a:gd name="f136" fmla="*/ 610121 f82 1"/>
                <a:gd name="f137" fmla="*/ 619581 f82 1"/>
                <a:gd name="f138" fmla="*/ 33741 f81 1"/>
                <a:gd name="f139" fmla="*/ 648781 f82 1"/>
                <a:gd name="f140" fmla="*/ 668812 f82 1"/>
                <a:gd name="f141" fmla="*/ 44767 f81 1"/>
                <a:gd name="f142" fmla="*/ 678251 f82 1"/>
                <a:gd name="f143" fmla="*/ 83907 f81 1"/>
                <a:gd name="f144" fmla="*/ 100221 f81 1"/>
                <a:gd name="f145" fmla="*/ 658239 f82 1"/>
                <a:gd name="f146" fmla="*/ 116843 f81 1"/>
                <a:gd name="f147" fmla="*/ 133262 f81 1"/>
                <a:gd name="f148" fmla="*/ 638903 f82 1"/>
                <a:gd name="f149" fmla="*/ 144987 f81 1"/>
                <a:gd name="f150" fmla="*/ 161347 f81 1"/>
                <a:gd name="f151" fmla="*/ 206113 f81 1"/>
                <a:gd name="f152" fmla="*/ 600677 f82 1"/>
                <a:gd name="f153" fmla="*/ 250147 f81 1"/>
                <a:gd name="f154" fmla="*/ 294601 f81 1"/>
                <a:gd name="f155" fmla="*/ 389583 f81 1"/>
                <a:gd name="f156" fmla="*/ 405890 f81 1"/>
                <a:gd name="f157" fmla="*/ 590902 f82 1"/>
                <a:gd name="f158" fmla="*/ 422499 f81 1"/>
                <a:gd name="f159" fmla="*/ 581458 f82 1"/>
                <a:gd name="f160" fmla="*/ 438933 f81 1"/>
                <a:gd name="f161" fmla="*/ 571997 f82 1"/>
                <a:gd name="f162" fmla="*/ 450664 f81 1"/>
                <a:gd name="f163" fmla="*/ 564480 f82 1"/>
                <a:gd name="f164" fmla="*/ 473182 f81 1"/>
                <a:gd name="f165" fmla="*/ 638 f82 1"/>
                <a:gd name="f166" fmla="*/ 775 f81 1"/>
                <a:gd name="f167" fmla="+- f83 0 f1"/>
                <a:gd name="f168" fmla="*/ f86 1 638"/>
                <a:gd name="f169" fmla="*/ f87 1 775"/>
                <a:gd name="f170" fmla="*/ f88 1 638"/>
                <a:gd name="f171" fmla="*/ f89 1 775"/>
                <a:gd name="f172" fmla="*/ f90 1 775"/>
                <a:gd name="f173" fmla="*/ f91 1 638"/>
                <a:gd name="f174" fmla="*/ f92 1 775"/>
                <a:gd name="f175" fmla="*/ f93 1 638"/>
                <a:gd name="f176" fmla="*/ f94 1 775"/>
                <a:gd name="f177" fmla="*/ f95 1 638"/>
                <a:gd name="f178" fmla="*/ f96 1 775"/>
                <a:gd name="f179" fmla="*/ f97 1 638"/>
                <a:gd name="f180" fmla="*/ f98 1 775"/>
                <a:gd name="f181" fmla="*/ f99 1 638"/>
                <a:gd name="f182" fmla="*/ f100 1 775"/>
                <a:gd name="f183" fmla="*/ f101 1 638"/>
                <a:gd name="f184" fmla="*/ f102 1 775"/>
                <a:gd name="f185" fmla="*/ f103 1 775"/>
                <a:gd name="f186" fmla="*/ f104 1 775"/>
                <a:gd name="f187" fmla="*/ f105 1 775"/>
                <a:gd name="f188" fmla="*/ f106 1 775"/>
                <a:gd name="f189" fmla="*/ f107 1 638"/>
                <a:gd name="f190" fmla="*/ f108 1 775"/>
                <a:gd name="f191" fmla="*/ f109 1 775"/>
                <a:gd name="f192" fmla="*/ f110 1 775"/>
                <a:gd name="f193" fmla="*/ f111 1 775"/>
                <a:gd name="f194" fmla="*/ f112 1 775"/>
                <a:gd name="f195" fmla="*/ f113 1 638"/>
                <a:gd name="f196" fmla="*/ f114 1 775"/>
                <a:gd name="f197" fmla="*/ f115 1 775"/>
                <a:gd name="f198" fmla="*/ f116 1 775"/>
                <a:gd name="f199" fmla="*/ f117 1 638"/>
                <a:gd name="f200" fmla="*/ f118 1 775"/>
                <a:gd name="f201" fmla="*/ f119 1 638"/>
                <a:gd name="f202" fmla="*/ f120 1 775"/>
                <a:gd name="f203" fmla="*/ f121 1 638"/>
                <a:gd name="f204" fmla="*/ f122 1 775"/>
                <a:gd name="f205" fmla="*/ f123 1 638"/>
                <a:gd name="f206" fmla="*/ f124 1 775"/>
                <a:gd name="f207" fmla="*/ f125 1 638"/>
                <a:gd name="f208" fmla="*/ f126 1 638"/>
                <a:gd name="f209" fmla="*/ f127 1 775"/>
                <a:gd name="f210" fmla="*/ f128 1 638"/>
                <a:gd name="f211" fmla="*/ f129 1 775"/>
                <a:gd name="f212" fmla="*/ f130 1 638"/>
                <a:gd name="f213" fmla="*/ f131 1 638"/>
                <a:gd name="f214" fmla="*/ f132 1 638"/>
                <a:gd name="f215" fmla="*/ f133 1 775"/>
                <a:gd name="f216" fmla="*/ f134 1 638"/>
                <a:gd name="f217" fmla="*/ f135 1 638"/>
                <a:gd name="f218" fmla="*/ f136 1 638"/>
                <a:gd name="f219" fmla="*/ f137 1 638"/>
                <a:gd name="f220" fmla="*/ f138 1 775"/>
                <a:gd name="f221" fmla="*/ f139 1 638"/>
                <a:gd name="f222" fmla="*/ f140 1 638"/>
                <a:gd name="f223" fmla="*/ f141 1 775"/>
                <a:gd name="f224" fmla="*/ f142 1 638"/>
                <a:gd name="f225" fmla="*/ f143 1 775"/>
                <a:gd name="f226" fmla="*/ f144 1 775"/>
                <a:gd name="f227" fmla="*/ f145 1 638"/>
                <a:gd name="f228" fmla="*/ f146 1 775"/>
                <a:gd name="f229" fmla="*/ f147 1 775"/>
                <a:gd name="f230" fmla="*/ f148 1 638"/>
                <a:gd name="f231" fmla="*/ f149 1 775"/>
                <a:gd name="f232" fmla="*/ f150 1 775"/>
                <a:gd name="f233" fmla="*/ f151 1 775"/>
                <a:gd name="f234" fmla="*/ f152 1 638"/>
                <a:gd name="f235" fmla="*/ f153 1 775"/>
                <a:gd name="f236" fmla="*/ f154 1 775"/>
                <a:gd name="f237" fmla="*/ f155 1 775"/>
                <a:gd name="f238" fmla="*/ f156 1 775"/>
                <a:gd name="f239" fmla="*/ f157 1 638"/>
                <a:gd name="f240" fmla="*/ f158 1 775"/>
                <a:gd name="f241" fmla="*/ f159 1 638"/>
                <a:gd name="f242" fmla="*/ f160 1 775"/>
                <a:gd name="f243" fmla="*/ f161 1 638"/>
                <a:gd name="f244" fmla="*/ f162 1 775"/>
                <a:gd name="f245" fmla="*/ f163 1 638"/>
                <a:gd name="f246" fmla="*/ f164 1 775"/>
                <a:gd name="f247" fmla="*/ f165 1 638"/>
                <a:gd name="f248" fmla="*/ f166 1 775"/>
                <a:gd name="f249" fmla="*/ f168 1 f84"/>
                <a:gd name="f250" fmla="*/ f169 1 f85"/>
                <a:gd name="f251" fmla="*/ f170 1 f84"/>
                <a:gd name="f252" fmla="*/ f171 1 f85"/>
                <a:gd name="f253" fmla="*/ f172 1 f85"/>
                <a:gd name="f254" fmla="*/ f173 1 f84"/>
                <a:gd name="f255" fmla="*/ f174 1 f85"/>
                <a:gd name="f256" fmla="*/ f175 1 f84"/>
                <a:gd name="f257" fmla="*/ f176 1 f85"/>
                <a:gd name="f258" fmla="*/ f177 1 f84"/>
                <a:gd name="f259" fmla="*/ f178 1 f85"/>
                <a:gd name="f260" fmla="*/ f179 1 f84"/>
                <a:gd name="f261" fmla="*/ f180 1 f85"/>
                <a:gd name="f262" fmla="*/ f181 1 f84"/>
                <a:gd name="f263" fmla="*/ f182 1 f85"/>
                <a:gd name="f264" fmla="*/ f183 1 f84"/>
                <a:gd name="f265" fmla="*/ f184 1 f85"/>
                <a:gd name="f266" fmla="*/ f185 1 f85"/>
                <a:gd name="f267" fmla="*/ f186 1 f85"/>
                <a:gd name="f268" fmla="*/ f187 1 f85"/>
                <a:gd name="f269" fmla="*/ f188 1 f85"/>
                <a:gd name="f270" fmla="*/ f189 1 f84"/>
                <a:gd name="f271" fmla="*/ f190 1 f85"/>
                <a:gd name="f272" fmla="*/ f191 1 f85"/>
                <a:gd name="f273" fmla="*/ f192 1 f85"/>
                <a:gd name="f274" fmla="*/ f193 1 f85"/>
                <a:gd name="f275" fmla="*/ f194 1 f85"/>
                <a:gd name="f276" fmla="*/ f195 1 f84"/>
                <a:gd name="f277" fmla="*/ f196 1 f85"/>
                <a:gd name="f278" fmla="*/ f197 1 f85"/>
                <a:gd name="f279" fmla="*/ f198 1 f85"/>
                <a:gd name="f280" fmla="*/ f199 1 f84"/>
                <a:gd name="f281" fmla="*/ f200 1 f85"/>
                <a:gd name="f282" fmla="*/ f201 1 f84"/>
                <a:gd name="f283" fmla="*/ f202 1 f85"/>
                <a:gd name="f284" fmla="*/ f203 1 f84"/>
                <a:gd name="f285" fmla="*/ f204 1 f85"/>
                <a:gd name="f286" fmla="*/ f205 1 f84"/>
                <a:gd name="f287" fmla="*/ f206 1 f85"/>
                <a:gd name="f288" fmla="*/ f207 1 f84"/>
                <a:gd name="f289" fmla="*/ f208 1 f84"/>
                <a:gd name="f290" fmla="*/ f209 1 f85"/>
                <a:gd name="f291" fmla="*/ f210 1 f84"/>
                <a:gd name="f292" fmla="*/ f211 1 f85"/>
                <a:gd name="f293" fmla="*/ f212 1 f84"/>
                <a:gd name="f294" fmla="*/ f213 1 f84"/>
                <a:gd name="f295" fmla="*/ f214 1 f84"/>
                <a:gd name="f296" fmla="*/ f215 1 f85"/>
                <a:gd name="f297" fmla="*/ f216 1 f84"/>
                <a:gd name="f298" fmla="*/ f217 1 f84"/>
                <a:gd name="f299" fmla="*/ f218 1 f84"/>
                <a:gd name="f300" fmla="*/ f219 1 f84"/>
                <a:gd name="f301" fmla="*/ f220 1 f85"/>
                <a:gd name="f302" fmla="*/ f221 1 f84"/>
                <a:gd name="f303" fmla="*/ f222 1 f84"/>
                <a:gd name="f304" fmla="*/ f223 1 f85"/>
                <a:gd name="f305" fmla="*/ f224 1 f84"/>
                <a:gd name="f306" fmla="*/ f225 1 f85"/>
                <a:gd name="f307" fmla="*/ f226 1 f85"/>
                <a:gd name="f308" fmla="*/ f227 1 f84"/>
                <a:gd name="f309" fmla="*/ f228 1 f85"/>
                <a:gd name="f310" fmla="*/ f229 1 f85"/>
                <a:gd name="f311" fmla="*/ f230 1 f84"/>
                <a:gd name="f312" fmla="*/ f231 1 f85"/>
                <a:gd name="f313" fmla="*/ f232 1 f85"/>
                <a:gd name="f314" fmla="*/ f233 1 f85"/>
                <a:gd name="f315" fmla="*/ f234 1 f84"/>
                <a:gd name="f316" fmla="*/ f235 1 f85"/>
                <a:gd name="f317" fmla="*/ f236 1 f85"/>
                <a:gd name="f318" fmla="*/ f237 1 f85"/>
                <a:gd name="f319" fmla="*/ f238 1 f85"/>
                <a:gd name="f320" fmla="*/ f239 1 f84"/>
                <a:gd name="f321" fmla="*/ f240 1 f85"/>
                <a:gd name="f322" fmla="*/ f241 1 f84"/>
                <a:gd name="f323" fmla="*/ f242 1 f85"/>
                <a:gd name="f324" fmla="*/ f243 1 f84"/>
                <a:gd name="f325" fmla="*/ f244 1 f85"/>
                <a:gd name="f326" fmla="*/ f245 1 f84"/>
                <a:gd name="f327" fmla="*/ f246 1 f85"/>
                <a:gd name="f328" fmla="*/ f247 1 f84"/>
                <a:gd name="f329" fmla="*/ f248 1 f85"/>
                <a:gd name="f330" fmla="*/ f251 f75 1"/>
                <a:gd name="f331" fmla="*/ f328 f75 1"/>
                <a:gd name="f332" fmla="*/ f329 f76 1"/>
                <a:gd name="f333" fmla="*/ f287 f76 1"/>
                <a:gd name="f334" fmla="*/ f249 f75 1"/>
                <a:gd name="f335" fmla="*/ f250 f76 1"/>
                <a:gd name="f336" fmla="*/ f252 f76 1"/>
                <a:gd name="f337" fmla="*/ f253 f76 1"/>
                <a:gd name="f338" fmla="*/ f254 f75 1"/>
                <a:gd name="f339" fmla="*/ f255 f76 1"/>
                <a:gd name="f340" fmla="*/ f256 f75 1"/>
                <a:gd name="f341" fmla="*/ f257 f76 1"/>
                <a:gd name="f342" fmla="*/ f258 f75 1"/>
                <a:gd name="f343" fmla="*/ f259 f76 1"/>
                <a:gd name="f344" fmla="*/ f260 f75 1"/>
                <a:gd name="f345" fmla="*/ f261 f76 1"/>
                <a:gd name="f346" fmla="*/ f262 f75 1"/>
                <a:gd name="f347" fmla="*/ f263 f76 1"/>
                <a:gd name="f348" fmla="*/ f264 f75 1"/>
                <a:gd name="f349" fmla="*/ f265 f76 1"/>
                <a:gd name="f350" fmla="*/ f266 f76 1"/>
                <a:gd name="f351" fmla="*/ f267 f76 1"/>
                <a:gd name="f352" fmla="*/ f268 f76 1"/>
                <a:gd name="f353" fmla="*/ f269 f76 1"/>
                <a:gd name="f354" fmla="*/ f270 f75 1"/>
                <a:gd name="f355" fmla="*/ f271 f76 1"/>
                <a:gd name="f356" fmla="*/ f272 f76 1"/>
                <a:gd name="f357" fmla="*/ f273 f76 1"/>
                <a:gd name="f358" fmla="*/ f274 f76 1"/>
                <a:gd name="f359" fmla="*/ f275 f76 1"/>
                <a:gd name="f360" fmla="*/ f276 f75 1"/>
                <a:gd name="f361" fmla="*/ f277 f76 1"/>
                <a:gd name="f362" fmla="*/ f278 f76 1"/>
                <a:gd name="f363" fmla="*/ f279 f76 1"/>
                <a:gd name="f364" fmla="*/ f280 f75 1"/>
                <a:gd name="f365" fmla="*/ f281 f76 1"/>
                <a:gd name="f366" fmla="*/ f282 f75 1"/>
                <a:gd name="f367" fmla="*/ f283 f76 1"/>
                <a:gd name="f368" fmla="*/ f284 f75 1"/>
                <a:gd name="f369" fmla="*/ f285 f76 1"/>
                <a:gd name="f370" fmla="*/ f286 f75 1"/>
                <a:gd name="f371" fmla="*/ f288 f75 1"/>
                <a:gd name="f372" fmla="*/ f289 f75 1"/>
                <a:gd name="f373" fmla="*/ f290 f76 1"/>
                <a:gd name="f374" fmla="*/ f291 f75 1"/>
                <a:gd name="f375" fmla="*/ f292 f76 1"/>
                <a:gd name="f376" fmla="*/ f293 f75 1"/>
                <a:gd name="f377" fmla="*/ f294 f75 1"/>
                <a:gd name="f378" fmla="*/ f295 f75 1"/>
                <a:gd name="f379" fmla="*/ f296 f76 1"/>
                <a:gd name="f380" fmla="*/ f297 f75 1"/>
                <a:gd name="f381" fmla="*/ f298 f75 1"/>
                <a:gd name="f382" fmla="*/ f299 f75 1"/>
                <a:gd name="f383" fmla="*/ f300 f75 1"/>
                <a:gd name="f384" fmla="*/ f301 f76 1"/>
                <a:gd name="f385" fmla="*/ f302 f75 1"/>
                <a:gd name="f386" fmla="*/ f303 f75 1"/>
                <a:gd name="f387" fmla="*/ f304 f76 1"/>
                <a:gd name="f388" fmla="*/ f305 f75 1"/>
                <a:gd name="f389" fmla="*/ f306 f76 1"/>
                <a:gd name="f390" fmla="*/ f307 f76 1"/>
                <a:gd name="f391" fmla="*/ f308 f75 1"/>
                <a:gd name="f392" fmla="*/ f309 f76 1"/>
                <a:gd name="f393" fmla="*/ f310 f76 1"/>
                <a:gd name="f394" fmla="*/ f311 f75 1"/>
                <a:gd name="f395" fmla="*/ f312 f76 1"/>
                <a:gd name="f396" fmla="*/ f313 f76 1"/>
                <a:gd name="f397" fmla="*/ f314 f76 1"/>
                <a:gd name="f398" fmla="*/ f315 f75 1"/>
                <a:gd name="f399" fmla="*/ f316 f76 1"/>
                <a:gd name="f400" fmla="*/ f317 f76 1"/>
                <a:gd name="f401" fmla="*/ f318 f76 1"/>
                <a:gd name="f402" fmla="*/ f319 f76 1"/>
                <a:gd name="f403" fmla="*/ f320 f75 1"/>
                <a:gd name="f404" fmla="*/ f321 f76 1"/>
                <a:gd name="f405" fmla="*/ f322 f75 1"/>
                <a:gd name="f406" fmla="*/ f323 f76 1"/>
                <a:gd name="f407" fmla="*/ f324 f75 1"/>
                <a:gd name="f408" fmla="*/ f325 f76 1"/>
                <a:gd name="f409" fmla="*/ f326 f75 1"/>
                <a:gd name="f410" fmla="*/ f327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7">
                  <a:pos x="f334" y="f335"/>
                </a:cxn>
                <a:cxn ang="f167">
                  <a:pos x="f330" y="f336"/>
                </a:cxn>
                <a:cxn ang="f167">
                  <a:pos x="f330" y="f337"/>
                </a:cxn>
                <a:cxn ang="f167">
                  <a:pos x="f338" y="f339"/>
                </a:cxn>
                <a:cxn ang="f167">
                  <a:pos x="f340" y="f341"/>
                </a:cxn>
                <a:cxn ang="f167">
                  <a:pos x="f342" y="f343"/>
                </a:cxn>
                <a:cxn ang="f167">
                  <a:pos x="f344" y="f345"/>
                </a:cxn>
                <a:cxn ang="f167">
                  <a:pos x="f346" y="f347"/>
                </a:cxn>
                <a:cxn ang="f167">
                  <a:pos x="f348" y="f349"/>
                </a:cxn>
                <a:cxn ang="f167">
                  <a:pos x="f348" y="f350"/>
                </a:cxn>
                <a:cxn ang="f167">
                  <a:pos x="f346" y="f351"/>
                </a:cxn>
                <a:cxn ang="f167">
                  <a:pos x="f344" y="f352"/>
                </a:cxn>
                <a:cxn ang="f167">
                  <a:pos x="f342" y="f353"/>
                </a:cxn>
                <a:cxn ang="f167">
                  <a:pos x="f354" y="f355"/>
                </a:cxn>
                <a:cxn ang="f167">
                  <a:pos x="f344" y="f356"/>
                </a:cxn>
                <a:cxn ang="f167">
                  <a:pos x="f344" y="f357"/>
                </a:cxn>
                <a:cxn ang="f167">
                  <a:pos x="f344" y="f358"/>
                </a:cxn>
                <a:cxn ang="f167">
                  <a:pos x="f344" y="f359"/>
                </a:cxn>
                <a:cxn ang="f167">
                  <a:pos x="f360" y="f361"/>
                </a:cxn>
                <a:cxn ang="f167">
                  <a:pos x="f346" y="f362"/>
                </a:cxn>
                <a:cxn ang="f167">
                  <a:pos x="f348" y="f363"/>
                </a:cxn>
                <a:cxn ang="f167">
                  <a:pos x="f364" y="f365"/>
                </a:cxn>
                <a:cxn ang="f167">
                  <a:pos x="f366" y="f367"/>
                </a:cxn>
                <a:cxn ang="f167">
                  <a:pos x="f368" y="f369"/>
                </a:cxn>
                <a:cxn ang="f167">
                  <a:pos x="f370" y="f333"/>
                </a:cxn>
                <a:cxn ang="f167">
                  <a:pos x="f371" y="f369"/>
                </a:cxn>
                <a:cxn ang="f167">
                  <a:pos x="f372" y="f373"/>
                </a:cxn>
                <a:cxn ang="f167">
                  <a:pos x="f374" y="f375"/>
                </a:cxn>
                <a:cxn ang="f167">
                  <a:pos x="f376" y="f367"/>
                </a:cxn>
                <a:cxn ang="f167">
                  <a:pos x="f377" y="f373"/>
                </a:cxn>
                <a:cxn ang="f167">
                  <a:pos x="f378" y="f379"/>
                </a:cxn>
                <a:cxn ang="f167">
                  <a:pos x="f380" y="f379"/>
                </a:cxn>
                <a:cxn ang="f167">
                  <a:pos x="f381" y="f373"/>
                </a:cxn>
                <a:cxn ang="f167">
                  <a:pos x="f382" y="f373"/>
                </a:cxn>
                <a:cxn ang="f167">
                  <a:pos x="f383" y="f384"/>
                </a:cxn>
                <a:cxn ang="f167">
                  <a:pos x="f385" y="f365"/>
                </a:cxn>
                <a:cxn ang="f167">
                  <a:pos x="f386" y="f387"/>
                </a:cxn>
                <a:cxn ang="f167">
                  <a:pos x="f388" y="f389"/>
                </a:cxn>
                <a:cxn ang="f167">
                  <a:pos x="f388" y="f390"/>
                </a:cxn>
                <a:cxn ang="f167">
                  <a:pos x="f391" y="f392"/>
                </a:cxn>
                <a:cxn ang="f167">
                  <a:pos x="f385" y="f393"/>
                </a:cxn>
                <a:cxn ang="f167">
                  <a:pos x="f394" y="f395"/>
                </a:cxn>
                <a:cxn ang="f167">
                  <a:pos x="f383" y="f396"/>
                </a:cxn>
                <a:cxn ang="f167">
                  <a:pos x="f382" y="f397"/>
                </a:cxn>
                <a:cxn ang="f167">
                  <a:pos x="f398" y="f399"/>
                </a:cxn>
                <a:cxn ang="f167">
                  <a:pos x="f398" y="f400"/>
                </a:cxn>
                <a:cxn ang="f167">
                  <a:pos x="f382" y="f347"/>
                </a:cxn>
                <a:cxn ang="f167">
                  <a:pos x="f383" y="f345"/>
                </a:cxn>
                <a:cxn ang="f167">
                  <a:pos x="f382" y="f343"/>
                </a:cxn>
                <a:cxn ang="f167">
                  <a:pos x="f398" y="f401"/>
                </a:cxn>
                <a:cxn ang="f167">
                  <a:pos x="f398" y="f402"/>
                </a:cxn>
                <a:cxn ang="f167">
                  <a:pos x="f403" y="f404"/>
                </a:cxn>
                <a:cxn ang="f167">
                  <a:pos x="f405" y="f406"/>
                </a:cxn>
                <a:cxn ang="f167">
                  <a:pos x="f407" y="f408"/>
                </a:cxn>
                <a:cxn ang="f167">
                  <a:pos x="f409" y="f410"/>
                </a:cxn>
              </a:cxnLst>
              <a:rect l="f330" t="f333" r="f331" b="f332"/>
              <a:pathLst>
                <a:path w="638" h="775">
                  <a:moveTo>
                    <a:pt x="f8" y="f9"/>
                  </a:moveTo>
                  <a:lnTo>
                    <a:pt x="f5" y="f10"/>
                  </a:lnTo>
                  <a:lnTo>
                    <a:pt x="f5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2" y="f24"/>
                  </a:lnTo>
                  <a:lnTo>
                    <a:pt x="f20" y="f25"/>
                  </a:lnTo>
                  <a:lnTo>
                    <a:pt x="f18" y="f26"/>
                  </a:lnTo>
                  <a:lnTo>
                    <a:pt x="f16" y="f27"/>
                  </a:lnTo>
                  <a:lnTo>
                    <a:pt x="f28" y="f29"/>
                  </a:lnTo>
                  <a:lnTo>
                    <a:pt x="f18" y="f30"/>
                  </a:lnTo>
                  <a:lnTo>
                    <a:pt x="f18" y="f31"/>
                  </a:lnTo>
                  <a:lnTo>
                    <a:pt x="f18" y="f32"/>
                  </a:lnTo>
                  <a:lnTo>
                    <a:pt x="f18" y="f33"/>
                  </a:lnTo>
                  <a:lnTo>
                    <a:pt x="f34" y="f35"/>
                  </a:lnTo>
                  <a:lnTo>
                    <a:pt x="f20" y="f36"/>
                  </a:lnTo>
                  <a:lnTo>
                    <a:pt x="f22" y="f37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5"/>
                  </a:lnTo>
                  <a:lnTo>
                    <a:pt x="f44" y="f42"/>
                  </a:lnTo>
                  <a:lnTo>
                    <a:pt x="f45" y="f14"/>
                  </a:lnTo>
                  <a:lnTo>
                    <a:pt x="f33" y="f46"/>
                  </a:lnTo>
                  <a:lnTo>
                    <a:pt x="f47" y="f40"/>
                  </a:lnTo>
                  <a:lnTo>
                    <a:pt x="f48" y="f14"/>
                  </a:lnTo>
                  <a:lnTo>
                    <a:pt x="f49" y="f12"/>
                  </a:lnTo>
                  <a:lnTo>
                    <a:pt x="f50" y="f12"/>
                  </a:lnTo>
                  <a:lnTo>
                    <a:pt x="f51" y="f14"/>
                  </a:lnTo>
                  <a:lnTo>
                    <a:pt x="f52" y="f14"/>
                  </a:lnTo>
                  <a:lnTo>
                    <a:pt x="f19" y="f16"/>
                  </a:lnTo>
                  <a:lnTo>
                    <a:pt x="f17" y="f38"/>
                  </a:lnTo>
                  <a:lnTo>
                    <a:pt x="f53" y="f28"/>
                  </a:lnTo>
                  <a:lnTo>
                    <a:pt x="f54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17" y="f58"/>
                  </a:lnTo>
                  <a:lnTo>
                    <a:pt x="f59" y="f60"/>
                  </a:lnTo>
                  <a:lnTo>
                    <a:pt x="f19" y="f61"/>
                  </a:lnTo>
                  <a:lnTo>
                    <a:pt x="f52" y="f62"/>
                  </a:lnTo>
                  <a:lnTo>
                    <a:pt x="f63" y="f64"/>
                  </a:lnTo>
                  <a:lnTo>
                    <a:pt x="f63" y="f65"/>
                  </a:lnTo>
                  <a:lnTo>
                    <a:pt x="f52" y="f21"/>
                  </a:lnTo>
                  <a:lnTo>
                    <a:pt x="f19" y="f19"/>
                  </a:lnTo>
                  <a:lnTo>
                    <a:pt x="f52" y="f17"/>
                  </a:lnTo>
                  <a:lnTo>
                    <a:pt x="f63" y="f54"/>
                  </a:lnTo>
                  <a:lnTo>
                    <a:pt x="f63" y="f66"/>
                  </a:lnTo>
                  <a:lnTo>
                    <a:pt x="f21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5" descr="Marmo bianco"/>
            <p:cNvSpPr/>
            <p:nvPr/>
          </p:nvSpPr>
          <p:spPr>
            <a:xfrm>
              <a:off x="7013502" y="3265121"/>
              <a:ext cx="2130497" cy="25095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3"/>
                <a:gd name="f7" fmla="val 775"/>
                <a:gd name="f8" fmla="val 18"/>
                <a:gd name="f9" fmla="val 774"/>
                <a:gd name="f10" fmla="val 37"/>
                <a:gd name="f11" fmla="val 737"/>
                <a:gd name="f12" fmla="val 28"/>
                <a:gd name="f13" fmla="val 718"/>
                <a:gd name="f14" fmla="val 691"/>
                <a:gd name="f15" fmla="val 664"/>
                <a:gd name="f16" fmla="val 9"/>
                <a:gd name="f17" fmla="val 627"/>
                <a:gd name="f18" fmla="val 600"/>
                <a:gd name="f19" fmla="val 573"/>
                <a:gd name="f20" fmla="val 546"/>
                <a:gd name="f21" fmla="val 527"/>
                <a:gd name="f22" fmla="val 500"/>
                <a:gd name="f23" fmla="val 446"/>
                <a:gd name="f24" fmla="val 427"/>
                <a:gd name="f25" fmla="val 400"/>
                <a:gd name="f26" fmla="val 373"/>
                <a:gd name="f27" fmla="val 346"/>
                <a:gd name="f28" fmla="val 318"/>
                <a:gd name="f29" fmla="val 291"/>
                <a:gd name="f30" fmla="val 264"/>
                <a:gd name="f31" fmla="val 237"/>
                <a:gd name="f32" fmla="val 218"/>
                <a:gd name="f33" fmla="val 191"/>
                <a:gd name="f34" fmla="val 164"/>
                <a:gd name="f35" fmla="val 137"/>
                <a:gd name="f36" fmla="val 118"/>
                <a:gd name="f37" fmla="val 91"/>
                <a:gd name="f38" fmla="val 46"/>
                <a:gd name="f39" fmla="val 64"/>
                <a:gd name="f40" fmla="val 73"/>
                <a:gd name="f41" fmla="val 100"/>
                <a:gd name="f42" fmla="val 109"/>
                <a:gd name="f43" fmla="val 128"/>
                <a:gd name="f44" fmla="val 155"/>
                <a:gd name="f45" fmla="val 182"/>
                <a:gd name="f46" fmla="val 19"/>
                <a:gd name="f47" fmla="val 364"/>
                <a:gd name="f48" fmla="val 391"/>
                <a:gd name="f49" fmla="val 418"/>
                <a:gd name="f50" fmla="val 482"/>
                <a:gd name="f51" fmla="val 509"/>
                <a:gd name="f52" fmla="val 518"/>
                <a:gd name="f53" fmla="val 537"/>
                <a:gd name="f54" fmla="val 564"/>
                <a:gd name="f55" fmla="val 591"/>
                <a:gd name="f56" fmla="val 618"/>
                <a:gd name="f57" fmla="val 637"/>
                <a:gd name="f58" fmla="val 642"/>
                <a:gd name="f59" fmla="val 6"/>
                <a:gd name="f60" fmla="+- 0 0 -90"/>
                <a:gd name="f61" fmla="*/ f3 1 643"/>
                <a:gd name="f62" fmla="*/ f4 1 775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643"/>
                <a:gd name="f71" fmla="*/ f67 1 775"/>
                <a:gd name="f72" fmla="*/ 19302 f68 1"/>
                <a:gd name="f73" fmla="*/ 471668 f67 1"/>
                <a:gd name="f74" fmla="*/ 39316 f68 1"/>
                <a:gd name="f75" fmla="*/ 449024 f67 1"/>
                <a:gd name="f76" fmla="*/ 29861 f68 1"/>
                <a:gd name="f77" fmla="*/ 437517 f67 1"/>
                <a:gd name="f78" fmla="*/ 420939 f67 1"/>
                <a:gd name="f79" fmla="*/ 0 f68 1"/>
                <a:gd name="f80" fmla="*/ 404653 f67 1"/>
                <a:gd name="f81" fmla="*/ 9431 f68 1"/>
                <a:gd name="f82" fmla="*/ 381909 f67 1"/>
                <a:gd name="f83" fmla="*/ 365636 f67 1"/>
                <a:gd name="f84" fmla="*/ 349057 f67 1"/>
                <a:gd name="f85" fmla="*/ 332792 f67 1"/>
                <a:gd name="f86" fmla="*/ 321077 f67 1"/>
                <a:gd name="f87" fmla="*/ 304686 f67 1"/>
                <a:gd name="f88" fmla="*/ 271835 f67 1"/>
                <a:gd name="f89" fmla="*/ 260128 f67 1"/>
                <a:gd name="f90" fmla="*/ 243730 f67 1"/>
                <a:gd name="f91" fmla="*/ 227151 f67 1"/>
                <a:gd name="f92" fmla="*/ 210886 f67 1"/>
                <a:gd name="f93" fmla="*/ 193787 f67 1"/>
                <a:gd name="f94" fmla="*/ 177209 f67 1"/>
                <a:gd name="f95" fmla="*/ 160923 f67 1"/>
                <a:gd name="f96" fmla="*/ 144345 f67 1"/>
                <a:gd name="f97" fmla="*/ 132838 f67 1"/>
                <a:gd name="f98" fmla="*/ 116252 f67 1"/>
                <a:gd name="f99" fmla="*/ 99967 f67 1"/>
                <a:gd name="f100" fmla="*/ 83388 f67 1"/>
                <a:gd name="f101" fmla="*/ 71881 f67 1"/>
                <a:gd name="f102" fmla="*/ 55303 f67 1"/>
                <a:gd name="f103" fmla="*/ 48747 f68 1"/>
                <a:gd name="f104" fmla="*/ 39017 f67 1"/>
                <a:gd name="f105" fmla="*/ 77761 f68 1"/>
                <a:gd name="f106" fmla="*/ 27980 f67 1"/>
                <a:gd name="f107" fmla="*/ 106392 f68 1"/>
                <a:gd name="f108" fmla="*/ 17048 f67 1"/>
                <a:gd name="f109" fmla="*/ 115765 f68 1"/>
                <a:gd name="f110" fmla="*/ 5341 f67 1"/>
                <a:gd name="f111" fmla="*/ 135815 f68 1"/>
                <a:gd name="f112" fmla="*/ 164572 f68 1"/>
                <a:gd name="f113" fmla="*/ 193587 f68 1"/>
                <a:gd name="f114" fmla="*/ 251764 f68 1"/>
                <a:gd name="f115" fmla="*/ 11400 f67 1"/>
                <a:gd name="f116" fmla="*/ 280338 f68 1"/>
                <a:gd name="f117" fmla="*/ 309087 f68 1"/>
                <a:gd name="f118" fmla="*/ 386732 f68 1"/>
                <a:gd name="f119" fmla="*/ 415422 f68 1"/>
                <a:gd name="f120" fmla="*/ 444157 f68 1"/>
                <a:gd name="f121" fmla="*/ 512104 f68 1"/>
                <a:gd name="f122" fmla="*/ 540677 f68 1"/>
                <a:gd name="f123" fmla="*/ 0 f67 1"/>
                <a:gd name="f124" fmla="*/ 550549 f68 1"/>
                <a:gd name="f125" fmla="*/ 570563 f68 1"/>
                <a:gd name="f126" fmla="*/ 599136 f68 1"/>
                <a:gd name="f127" fmla="*/ 22439 f67 1"/>
                <a:gd name="f128" fmla="*/ 627869 f68 1"/>
                <a:gd name="f129" fmla="*/ 656619 f68 1"/>
                <a:gd name="f130" fmla="*/ 676933 f68 1"/>
                <a:gd name="f131" fmla="*/ 682023 f68 1"/>
                <a:gd name="f132" fmla="*/ 3592 f67 1"/>
                <a:gd name="f133" fmla="*/ 643 f68 1"/>
                <a:gd name="f134" fmla="*/ 775 f67 1"/>
                <a:gd name="f135" fmla="+- f69 0 f1"/>
                <a:gd name="f136" fmla="*/ f72 1 643"/>
                <a:gd name="f137" fmla="*/ f73 1 775"/>
                <a:gd name="f138" fmla="*/ f74 1 643"/>
                <a:gd name="f139" fmla="*/ f75 1 775"/>
                <a:gd name="f140" fmla="*/ f76 1 643"/>
                <a:gd name="f141" fmla="*/ f77 1 775"/>
                <a:gd name="f142" fmla="*/ f78 1 775"/>
                <a:gd name="f143" fmla="*/ f79 1 643"/>
                <a:gd name="f144" fmla="*/ f80 1 775"/>
                <a:gd name="f145" fmla="*/ f81 1 643"/>
                <a:gd name="f146" fmla="*/ f82 1 775"/>
                <a:gd name="f147" fmla="*/ f83 1 775"/>
                <a:gd name="f148" fmla="*/ f84 1 775"/>
                <a:gd name="f149" fmla="*/ f85 1 775"/>
                <a:gd name="f150" fmla="*/ f86 1 775"/>
                <a:gd name="f151" fmla="*/ f87 1 775"/>
                <a:gd name="f152" fmla="*/ f88 1 775"/>
                <a:gd name="f153" fmla="*/ f89 1 775"/>
                <a:gd name="f154" fmla="*/ f90 1 775"/>
                <a:gd name="f155" fmla="*/ f91 1 775"/>
                <a:gd name="f156" fmla="*/ f92 1 775"/>
                <a:gd name="f157" fmla="*/ f93 1 775"/>
                <a:gd name="f158" fmla="*/ f94 1 775"/>
                <a:gd name="f159" fmla="*/ f95 1 775"/>
                <a:gd name="f160" fmla="*/ f96 1 775"/>
                <a:gd name="f161" fmla="*/ f97 1 775"/>
                <a:gd name="f162" fmla="*/ f98 1 775"/>
                <a:gd name="f163" fmla="*/ f99 1 775"/>
                <a:gd name="f164" fmla="*/ f100 1 775"/>
                <a:gd name="f165" fmla="*/ f101 1 775"/>
                <a:gd name="f166" fmla="*/ f102 1 775"/>
                <a:gd name="f167" fmla="*/ f103 1 643"/>
                <a:gd name="f168" fmla="*/ f104 1 775"/>
                <a:gd name="f169" fmla="*/ f105 1 643"/>
                <a:gd name="f170" fmla="*/ f106 1 775"/>
                <a:gd name="f171" fmla="*/ f107 1 643"/>
                <a:gd name="f172" fmla="*/ f108 1 775"/>
                <a:gd name="f173" fmla="*/ f109 1 643"/>
                <a:gd name="f174" fmla="*/ f110 1 775"/>
                <a:gd name="f175" fmla="*/ f111 1 643"/>
                <a:gd name="f176" fmla="*/ f112 1 643"/>
                <a:gd name="f177" fmla="*/ f113 1 643"/>
                <a:gd name="f178" fmla="*/ f114 1 643"/>
                <a:gd name="f179" fmla="*/ f115 1 775"/>
                <a:gd name="f180" fmla="*/ f116 1 643"/>
                <a:gd name="f181" fmla="*/ f117 1 643"/>
                <a:gd name="f182" fmla="*/ f118 1 643"/>
                <a:gd name="f183" fmla="*/ f119 1 643"/>
                <a:gd name="f184" fmla="*/ f120 1 643"/>
                <a:gd name="f185" fmla="*/ f121 1 643"/>
                <a:gd name="f186" fmla="*/ f122 1 643"/>
                <a:gd name="f187" fmla="*/ f123 1 775"/>
                <a:gd name="f188" fmla="*/ f124 1 643"/>
                <a:gd name="f189" fmla="*/ f125 1 643"/>
                <a:gd name="f190" fmla="*/ f126 1 643"/>
                <a:gd name="f191" fmla="*/ f127 1 775"/>
                <a:gd name="f192" fmla="*/ f128 1 643"/>
                <a:gd name="f193" fmla="*/ f129 1 643"/>
                <a:gd name="f194" fmla="*/ f130 1 643"/>
                <a:gd name="f195" fmla="*/ f131 1 643"/>
                <a:gd name="f196" fmla="*/ f132 1 775"/>
                <a:gd name="f197" fmla="*/ f133 1 643"/>
                <a:gd name="f198" fmla="*/ f134 1 775"/>
                <a:gd name="f199" fmla="*/ f136 1 f70"/>
                <a:gd name="f200" fmla="*/ f137 1 f71"/>
                <a:gd name="f201" fmla="*/ f138 1 f70"/>
                <a:gd name="f202" fmla="*/ f139 1 f71"/>
                <a:gd name="f203" fmla="*/ f140 1 f70"/>
                <a:gd name="f204" fmla="*/ f141 1 f71"/>
                <a:gd name="f205" fmla="*/ f142 1 f71"/>
                <a:gd name="f206" fmla="*/ f143 1 f70"/>
                <a:gd name="f207" fmla="*/ f144 1 f71"/>
                <a:gd name="f208" fmla="*/ f145 1 f70"/>
                <a:gd name="f209" fmla="*/ f146 1 f71"/>
                <a:gd name="f210" fmla="*/ f147 1 f71"/>
                <a:gd name="f211" fmla="*/ f148 1 f71"/>
                <a:gd name="f212" fmla="*/ f149 1 f71"/>
                <a:gd name="f213" fmla="*/ f150 1 f71"/>
                <a:gd name="f214" fmla="*/ f151 1 f71"/>
                <a:gd name="f215" fmla="*/ f152 1 f71"/>
                <a:gd name="f216" fmla="*/ f153 1 f71"/>
                <a:gd name="f217" fmla="*/ f154 1 f71"/>
                <a:gd name="f218" fmla="*/ f155 1 f71"/>
                <a:gd name="f219" fmla="*/ f156 1 f71"/>
                <a:gd name="f220" fmla="*/ f157 1 f71"/>
                <a:gd name="f221" fmla="*/ f158 1 f71"/>
                <a:gd name="f222" fmla="*/ f159 1 f71"/>
                <a:gd name="f223" fmla="*/ f160 1 f71"/>
                <a:gd name="f224" fmla="*/ f161 1 f71"/>
                <a:gd name="f225" fmla="*/ f162 1 f71"/>
                <a:gd name="f226" fmla="*/ f163 1 f71"/>
                <a:gd name="f227" fmla="*/ f164 1 f71"/>
                <a:gd name="f228" fmla="*/ f165 1 f71"/>
                <a:gd name="f229" fmla="*/ f166 1 f71"/>
                <a:gd name="f230" fmla="*/ f167 1 f70"/>
                <a:gd name="f231" fmla="*/ f168 1 f71"/>
                <a:gd name="f232" fmla="*/ f169 1 f70"/>
                <a:gd name="f233" fmla="*/ f170 1 f71"/>
                <a:gd name="f234" fmla="*/ f171 1 f70"/>
                <a:gd name="f235" fmla="*/ f172 1 f71"/>
                <a:gd name="f236" fmla="*/ f173 1 f70"/>
                <a:gd name="f237" fmla="*/ f174 1 f71"/>
                <a:gd name="f238" fmla="*/ f175 1 f70"/>
                <a:gd name="f239" fmla="*/ f176 1 f70"/>
                <a:gd name="f240" fmla="*/ f177 1 f70"/>
                <a:gd name="f241" fmla="*/ f178 1 f70"/>
                <a:gd name="f242" fmla="*/ f179 1 f71"/>
                <a:gd name="f243" fmla="*/ f180 1 f70"/>
                <a:gd name="f244" fmla="*/ f181 1 f70"/>
                <a:gd name="f245" fmla="*/ f182 1 f70"/>
                <a:gd name="f246" fmla="*/ f183 1 f70"/>
                <a:gd name="f247" fmla="*/ f184 1 f70"/>
                <a:gd name="f248" fmla="*/ f185 1 f70"/>
                <a:gd name="f249" fmla="*/ f186 1 f70"/>
                <a:gd name="f250" fmla="*/ f187 1 f71"/>
                <a:gd name="f251" fmla="*/ f188 1 f70"/>
                <a:gd name="f252" fmla="*/ f189 1 f70"/>
                <a:gd name="f253" fmla="*/ f190 1 f70"/>
                <a:gd name="f254" fmla="*/ f191 1 f71"/>
                <a:gd name="f255" fmla="*/ f192 1 f70"/>
                <a:gd name="f256" fmla="*/ f193 1 f70"/>
                <a:gd name="f257" fmla="*/ f194 1 f70"/>
                <a:gd name="f258" fmla="*/ f195 1 f70"/>
                <a:gd name="f259" fmla="*/ f196 1 f71"/>
                <a:gd name="f260" fmla="*/ f197 1 f70"/>
                <a:gd name="f261" fmla="*/ f198 1 f71"/>
                <a:gd name="f262" fmla="*/ f206 f61 1"/>
                <a:gd name="f263" fmla="*/ f260 f61 1"/>
                <a:gd name="f264" fmla="*/ f261 f62 1"/>
                <a:gd name="f265" fmla="*/ f250 f62 1"/>
                <a:gd name="f266" fmla="*/ f199 f61 1"/>
                <a:gd name="f267" fmla="*/ f200 f62 1"/>
                <a:gd name="f268" fmla="*/ f201 f61 1"/>
                <a:gd name="f269" fmla="*/ f202 f62 1"/>
                <a:gd name="f270" fmla="*/ f203 f61 1"/>
                <a:gd name="f271" fmla="*/ f204 f62 1"/>
                <a:gd name="f272" fmla="*/ f205 f62 1"/>
                <a:gd name="f273" fmla="*/ f207 f62 1"/>
                <a:gd name="f274" fmla="*/ f208 f61 1"/>
                <a:gd name="f275" fmla="*/ f209 f62 1"/>
                <a:gd name="f276" fmla="*/ f210 f62 1"/>
                <a:gd name="f277" fmla="*/ f211 f62 1"/>
                <a:gd name="f278" fmla="*/ f212 f62 1"/>
                <a:gd name="f279" fmla="*/ f213 f62 1"/>
                <a:gd name="f280" fmla="*/ f214 f62 1"/>
                <a:gd name="f281" fmla="*/ f215 f62 1"/>
                <a:gd name="f282" fmla="*/ f216 f62 1"/>
                <a:gd name="f283" fmla="*/ f217 f62 1"/>
                <a:gd name="f284" fmla="*/ f218 f62 1"/>
                <a:gd name="f285" fmla="*/ f219 f62 1"/>
                <a:gd name="f286" fmla="*/ f220 f62 1"/>
                <a:gd name="f287" fmla="*/ f221 f62 1"/>
                <a:gd name="f288" fmla="*/ f222 f62 1"/>
                <a:gd name="f289" fmla="*/ f223 f62 1"/>
                <a:gd name="f290" fmla="*/ f224 f62 1"/>
                <a:gd name="f291" fmla="*/ f225 f62 1"/>
                <a:gd name="f292" fmla="*/ f226 f62 1"/>
                <a:gd name="f293" fmla="*/ f227 f62 1"/>
                <a:gd name="f294" fmla="*/ f228 f62 1"/>
                <a:gd name="f295" fmla="*/ f229 f62 1"/>
                <a:gd name="f296" fmla="*/ f230 f61 1"/>
                <a:gd name="f297" fmla="*/ f231 f62 1"/>
                <a:gd name="f298" fmla="*/ f232 f61 1"/>
                <a:gd name="f299" fmla="*/ f233 f62 1"/>
                <a:gd name="f300" fmla="*/ f234 f61 1"/>
                <a:gd name="f301" fmla="*/ f235 f62 1"/>
                <a:gd name="f302" fmla="*/ f236 f61 1"/>
                <a:gd name="f303" fmla="*/ f237 f62 1"/>
                <a:gd name="f304" fmla="*/ f238 f61 1"/>
                <a:gd name="f305" fmla="*/ f239 f61 1"/>
                <a:gd name="f306" fmla="*/ f240 f61 1"/>
                <a:gd name="f307" fmla="*/ f241 f61 1"/>
                <a:gd name="f308" fmla="*/ f242 f62 1"/>
                <a:gd name="f309" fmla="*/ f243 f61 1"/>
                <a:gd name="f310" fmla="*/ f244 f61 1"/>
                <a:gd name="f311" fmla="*/ f245 f61 1"/>
                <a:gd name="f312" fmla="*/ f246 f61 1"/>
                <a:gd name="f313" fmla="*/ f247 f61 1"/>
                <a:gd name="f314" fmla="*/ f248 f61 1"/>
                <a:gd name="f315" fmla="*/ f249 f61 1"/>
                <a:gd name="f316" fmla="*/ f251 f61 1"/>
                <a:gd name="f317" fmla="*/ f252 f61 1"/>
                <a:gd name="f318" fmla="*/ f253 f61 1"/>
                <a:gd name="f319" fmla="*/ f254 f62 1"/>
                <a:gd name="f320" fmla="*/ f255 f61 1"/>
                <a:gd name="f321" fmla="*/ f256 f61 1"/>
                <a:gd name="f322" fmla="*/ f257 f61 1"/>
                <a:gd name="f323" fmla="*/ f258 f61 1"/>
                <a:gd name="f324" fmla="*/ f259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5">
                  <a:pos x="f266" y="f267"/>
                </a:cxn>
                <a:cxn ang="f135">
                  <a:pos x="f268" y="f269"/>
                </a:cxn>
                <a:cxn ang="f135">
                  <a:pos x="f270" y="f271"/>
                </a:cxn>
                <a:cxn ang="f135">
                  <a:pos x="f266" y="f272"/>
                </a:cxn>
                <a:cxn ang="f135">
                  <a:pos x="f262" y="f273"/>
                </a:cxn>
                <a:cxn ang="f135">
                  <a:pos x="f274" y="f275"/>
                </a:cxn>
                <a:cxn ang="f135">
                  <a:pos x="f274" y="f276"/>
                </a:cxn>
                <a:cxn ang="f135">
                  <a:pos x="f274" y="f277"/>
                </a:cxn>
                <a:cxn ang="f135">
                  <a:pos x="f266" y="f278"/>
                </a:cxn>
                <a:cxn ang="f135">
                  <a:pos x="f270" y="f279"/>
                </a:cxn>
                <a:cxn ang="f135">
                  <a:pos x="f270" y="f280"/>
                </a:cxn>
                <a:cxn ang="f135">
                  <a:pos x="f266" y="f281"/>
                </a:cxn>
                <a:cxn ang="f135">
                  <a:pos x="f274" y="f282"/>
                </a:cxn>
                <a:cxn ang="f135">
                  <a:pos x="f274" y="f283"/>
                </a:cxn>
                <a:cxn ang="f135">
                  <a:pos x="f274" y="f284"/>
                </a:cxn>
                <a:cxn ang="f135">
                  <a:pos x="f262" y="f285"/>
                </a:cxn>
                <a:cxn ang="f135">
                  <a:pos x="f262" y="f286"/>
                </a:cxn>
                <a:cxn ang="f135">
                  <a:pos x="f274" y="f287"/>
                </a:cxn>
                <a:cxn ang="f135">
                  <a:pos x="f266" y="f288"/>
                </a:cxn>
                <a:cxn ang="f135">
                  <a:pos x="f270" y="f289"/>
                </a:cxn>
                <a:cxn ang="f135">
                  <a:pos x="f270" y="f290"/>
                </a:cxn>
                <a:cxn ang="f135">
                  <a:pos x="f270" y="f291"/>
                </a:cxn>
                <a:cxn ang="f135">
                  <a:pos x="f270" y="f292"/>
                </a:cxn>
                <a:cxn ang="f135">
                  <a:pos x="f270" y="f293"/>
                </a:cxn>
                <a:cxn ang="f135">
                  <a:pos x="f270" y="f294"/>
                </a:cxn>
                <a:cxn ang="f135">
                  <a:pos x="f268" y="f295"/>
                </a:cxn>
                <a:cxn ang="f135">
                  <a:pos x="f296" y="f297"/>
                </a:cxn>
                <a:cxn ang="f135">
                  <a:pos x="f298" y="f299"/>
                </a:cxn>
                <a:cxn ang="f135">
                  <a:pos x="f300" y="f301"/>
                </a:cxn>
                <a:cxn ang="f135">
                  <a:pos x="f302" y="f303"/>
                </a:cxn>
                <a:cxn ang="f135">
                  <a:pos x="f304" y="f303"/>
                </a:cxn>
                <a:cxn ang="f135">
                  <a:pos x="f305" y="f303"/>
                </a:cxn>
                <a:cxn ang="f135">
                  <a:pos x="f306" y="f303"/>
                </a:cxn>
                <a:cxn ang="f135">
                  <a:pos x="f307" y="f308"/>
                </a:cxn>
                <a:cxn ang="f135">
                  <a:pos x="f309" y="f301"/>
                </a:cxn>
                <a:cxn ang="f135">
                  <a:pos x="f310" y="f301"/>
                </a:cxn>
                <a:cxn ang="f135">
                  <a:pos x="f311" y="f301"/>
                </a:cxn>
                <a:cxn ang="f135">
                  <a:pos x="f312" y="f308"/>
                </a:cxn>
                <a:cxn ang="f135">
                  <a:pos x="f313" y="f308"/>
                </a:cxn>
                <a:cxn ang="f135">
                  <a:pos x="f314" y="f303"/>
                </a:cxn>
                <a:cxn ang="f135">
                  <a:pos x="f315" y="f265"/>
                </a:cxn>
                <a:cxn ang="f135">
                  <a:pos x="f316" y="f308"/>
                </a:cxn>
                <a:cxn ang="f135">
                  <a:pos x="f317" y="f301"/>
                </a:cxn>
                <a:cxn ang="f135">
                  <a:pos x="f318" y="f319"/>
                </a:cxn>
                <a:cxn ang="f135">
                  <a:pos x="f320" y="f299"/>
                </a:cxn>
                <a:cxn ang="f135">
                  <a:pos x="f321" y="f301"/>
                </a:cxn>
                <a:cxn ang="f135">
                  <a:pos x="f322" y="f308"/>
                </a:cxn>
                <a:cxn ang="f135">
                  <a:pos x="f323" y="f324"/>
                </a:cxn>
              </a:cxnLst>
              <a:rect l="f262" t="f265" r="f263" b="f264"/>
              <a:pathLst>
                <a:path w="643" h="775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8" y="f14"/>
                  </a:lnTo>
                  <a:lnTo>
                    <a:pt x="f5" y="f15"/>
                  </a:lnTo>
                  <a:lnTo>
                    <a:pt x="f16" y="f17"/>
                  </a:lnTo>
                  <a:lnTo>
                    <a:pt x="f16" y="f18"/>
                  </a:lnTo>
                  <a:lnTo>
                    <a:pt x="f16" y="f19"/>
                  </a:lnTo>
                  <a:lnTo>
                    <a:pt x="f8" y="f20"/>
                  </a:lnTo>
                  <a:lnTo>
                    <a:pt x="f12" y="f21"/>
                  </a:lnTo>
                  <a:lnTo>
                    <a:pt x="f12" y="f22"/>
                  </a:lnTo>
                  <a:lnTo>
                    <a:pt x="f8" y="f23"/>
                  </a:lnTo>
                  <a:lnTo>
                    <a:pt x="f16" y="f24"/>
                  </a:lnTo>
                  <a:lnTo>
                    <a:pt x="f16" y="f25"/>
                  </a:lnTo>
                  <a:lnTo>
                    <a:pt x="f16" y="f26"/>
                  </a:lnTo>
                  <a:lnTo>
                    <a:pt x="f5" y="f27"/>
                  </a:lnTo>
                  <a:lnTo>
                    <a:pt x="f5" y="f28"/>
                  </a:lnTo>
                  <a:lnTo>
                    <a:pt x="f16" y="f29"/>
                  </a:lnTo>
                  <a:lnTo>
                    <a:pt x="f8" y="f30"/>
                  </a:lnTo>
                  <a:lnTo>
                    <a:pt x="f12" y="f31"/>
                  </a:lnTo>
                  <a:lnTo>
                    <a:pt x="f12" y="f32"/>
                  </a:lnTo>
                  <a:lnTo>
                    <a:pt x="f12" y="f33"/>
                  </a:lnTo>
                  <a:lnTo>
                    <a:pt x="f12" y="f34"/>
                  </a:lnTo>
                  <a:lnTo>
                    <a:pt x="f12" y="f35"/>
                  </a:lnTo>
                  <a:lnTo>
                    <a:pt x="f12" y="f36"/>
                  </a:lnTo>
                  <a:lnTo>
                    <a:pt x="f10" y="f37"/>
                  </a:lnTo>
                  <a:lnTo>
                    <a:pt x="f38" y="f39"/>
                  </a:lnTo>
                  <a:lnTo>
                    <a:pt x="f40" y="f38"/>
                  </a:lnTo>
                  <a:lnTo>
                    <a:pt x="f41" y="f12"/>
                  </a:lnTo>
                  <a:lnTo>
                    <a:pt x="f42" y="f16"/>
                  </a:lnTo>
                  <a:lnTo>
                    <a:pt x="f43" y="f16"/>
                  </a:lnTo>
                  <a:lnTo>
                    <a:pt x="f44" y="f16"/>
                  </a:lnTo>
                  <a:lnTo>
                    <a:pt x="f45" y="f16"/>
                  </a:lnTo>
                  <a:lnTo>
                    <a:pt x="f31" y="f46"/>
                  </a:lnTo>
                  <a:lnTo>
                    <a:pt x="f30" y="f12"/>
                  </a:lnTo>
                  <a:lnTo>
                    <a:pt x="f29" y="f12"/>
                  </a:lnTo>
                  <a:lnTo>
                    <a:pt x="f47" y="f12"/>
                  </a:lnTo>
                  <a:lnTo>
                    <a:pt x="f48" y="f46"/>
                  </a:lnTo>
                  <a:lnTo>
                    <a:pt x="f49" y="f46"/>
                  </a:lnTo>
                  <a:lnTo>
                    <a:pt x="f50" y="f16"/>
                  </a:lnTo>
                  <a:lnTo>
                    <a:pt x="f51" y="f5"/>
                  </a:lnTo>
                  <a:lnTo>
                    <a:pt x="f52" y="f46"/>
                  </a:lnTo>
                  <a:lnTo>
                    <a:pt x="f53" y="f12"/>
                  </a:lnTo>
                  <a:lnTo>
                    <a:pt x="f54" y="f10"/>
                  </a:lnTo>
                  <a:lnTo>
                    <a:pt x="f55" y="f38"/>
                  </a:lnTo>
                  <a:lnTo>
                    <a:pt x="f56" y="f12"/>
                  </a:lnTo>
                  <a:lnTo>
                    <a:pt x="f57" y="f46"/>
                  </a:lnTo>
                  <a:lnTo>
                    <a:pt x="f58" y="f59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6" descr="Marmo bianco"/>
            <p:cNvSpPr/>
            <p:nvPr/>
          </p:nvSpPr>
          <p:spPr>
            <a:xfrm rot="19446783">
              <a:off x="1668890" y="4806882"/>
              <a:ext cx="767711" cy="12891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2"/>
                <a:gd name="f7" fmla="val 747"/>
                <a:gd name="f8" fmla="val 6"/>
                <a:gd name="f9" fmla="val 41"/>
                <a:gd name="f10" fmla="val 9"/>
                <a:gd name="f11" fmla="val 77"/>
                <a:gd name="f12" fmla="val 19"/>
                <a:gd name="f13" fmla="val 104"/>
                <a:gd name="f14" fmla="val 28"/>
                <a:gd name="f15" fmla="val 159"/>
                <a:gd name="f16" fmla="val 186"/>
                <a:gd name="f17" fmla="val 204"/>
                <a:gd name="f18" fmla="val 231"/>
                <a:gd name="f19" fmla="val 250"/>
                <a:gd name="f20" fmla="val 268"/>
                <a:gd name="f21" fmla="val 295"/>
                <a:gd name="f22" fmla="val 322"/>
                <a:gd name="f23" fmla="val 341"/>
                <a:gd name="f24" fmla="val 368"/>
                <a:gd name="f25" fmla="val 395"/>
                <a:gd name="f26" fmla="val 422"/>
                <a:gd name="f27" fmla="val 450"/>
                <a:gd name="f28" fmla="val 477"/>
                <a:gd name="f29" fmla="val 504"/>
                <a:gd name="f30" fmla="val 531"/>
                <a:gd name="f31" fmla="val 46"/>
                <a:gd name="f32" fmla="val 73"/>
                <a:gd name="f33" fmla="val 522"/>
                <a:gd name="f34" fmla="val 100"/>
                <a:gd name="f35" fmla="val 128"/>
                <a:gd name="f36" fmla="val 486"/>
                <a:gd name="f37" fmla="val 164"/>
                <a:gd name="f38" fmla="val 237"/>
                <a:gd name="f39" fmla="val 291"/>
                <a:gd name="f40" fmla="val 495"/>
                <a:gd name="f41" fmla="val 346"/>
                <a:gd name="f42" fmla="val 373"/>
                <a:gd name="f43" fmla="val 400"/>
                <a:gd name="f44" fmla="val 437"/>
                <a:gd name="f45" fmla="val 464"/>
                <a:gd name="f46" fmla="val 491"/>
                <a:gd name="f47" fmla="val 518"/>
                <a:gd name="f48" fmla="val 468"/>
                <a:gd name="f49" fmla="val 537"/>
                <a:gd name="f50" fmla="val 564"/>
                <a:gd name="f51" fmla="val 441"/>
                <a:gd name="f52" fmla="val 591"/>
                <a:gd name="f53" fmla="val 431"/>
                <a:gd name="f54" fmla="val 627"/>
                <a:gd name="f55" fmla="val 646"/>
                <a:gd name="f56" fmla="val 673"/>
                <a:gd name="f57" fmla="val 700"/>
                <a:gd name="f58" fmla="val 727"/>
                <a:gd name="f59" fmla="val 746"/>
                <a:gd name="f60" fmla="val 432"/>
                <a:gd name="f61" fmla="val 726"/>
                <a:gd name="f62" fmla="+- 0 0 -90"/>
                <a:gd name="f63" fmla="*/ f3 1 532"/>
                <a:gd name="f64" fmla="*/ f4 1 747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532"/>
                <a:gd name="f73" fmla="*/ f69 1 747"/>
                <a:gd name="f74" fmla="*/ 0 f70 1"/>
                <a:gd name="f75" fmla="*/ 48 f69 1"/>
                <a:gd name="f76" fmla="*/ 130 f70 1"/>
                <a:gd name="f77" fmla="*/ 65 f69 1"/>
                <a:gd name="f78" fmla="*/ 242 f70 1"/>
                <a:gd name="f79" fmla="*/ 140 f69 1"/>
                <a:gd name="f80" fmla="*/ 330 f70 1"/>
                <a:gd name="f81" fmla="*/ 206 f69 1"/>
                <a:gd name="f82" fmla="*/ 499 f70 1"/>
                <a:gd name="f83" fmla="*/ 586 f70 1"/>
                <a:gd name="f84" fmla="*/ 645 f70 1"/>
                <a:gd name="f85" fmla="*/ 0 f69 1"/>
                <a:gd name="f86" fmla="*/ 728 f70 1"/>
                <a:gd name="f87" fmla="*/ 791 f70 1"/>
                <a:gd name="f88" fmla="*/ 845 f70 1"/>
                <a:gd name="f89" fmla="*/ 932 f70 1"/>
                <a:gd name="f90" fmla="*/ 1017 f70 1"/>
                <a:gd name="f91" fmla="*/ 1080 f70 1"/>
                <a:gd name="f92" fmla="*/ 1161 f70 1"/>
                <a:gd name="f93" fmla="*/ 1249 f70 1"/>
                <a:gd name="f94" fmla="*/ 1332 f70 1"/>
                <a:gd name="f95" fmla="*/ 1423 f70 1"/>
                <a:gd name="f96" fmla="*/ 1504 f70 1"/>
                <a:gd name="f97" fmla="*/ 1592 f70 1"/>
                <a:gd name="f98" fmla="*/ 1678 f70 1"/>
                <a:gd name="f99" fmla="*/ 341 f69 1"/>
                <a:gd name="f100" fmla="*/ 541 f69 1"/>
                <a:gd name="f101" fmla="*/ 1648 f70 1"/>
                <a:gd name="f102" fmla="*/ 742 f69 1"/>
                <a:gd name="f103" fmla="*/ 947 f69 1"/>
                <a:gd name="f104" fmla="*/ 1534 f70 1"/>
                <a:gd name="f105" fmla="*/ 1215 f69 1"/>
                <a:gd name="f106" fmla="*/ 1765 f69 1"/>
                <a:gd name="f107" fmla="*/ 2170 f69 1"/>
                <a:gd name="f108" fmla="*/ 1564 f70 1"/>
                <a:gd name="f109" fmla="*/ 2576 f69 1"/>
                <a:gd name="f110" fmla="*/ 2777 f69 1"/>
                <a:gd name="f111" fmla="*/ 2977 f69 1"/>
                <a:gd name="f112" fmla="*/ 3249 f69 1"/>
                <a:gd name="f113" fmla="*/ 3451 f69 1"/>
                <a:gd name="f114" fmla="*/ 3651 f69 1"/>
                <a:gd name="f115" fmla="*/ 3852 f69 1"/>
                <a:gd name="f116" fmla="*/ 1479 f70 1"/>
                <a:gd name="f117" fmla="*/ 3992 f69 1"/>
                <a:gd name="f118" fmla="*/ 4193 f69 1"/>
                <a:gd name="f119" fmla="*/ 1393 f70 1"/>
                <a:gd name="f120" fmla="*/ 4393 f69 1"/>
                <a:gd name="f121" fmla="*/ 1362 f70 1"/>
                <a:gd name="f122" fmla="*/ 4662 f69 1"/>
                <a:gd name="f123" fmla="*/ 4805 f69 1"/>
                <a:gd name="f124" fmla="*/ 5003 f69 1"/>
                <a:gd name="f125" fmla="*/ 5204 f69 1"/>
                <a:gd name="f126" fmla="*/ 5404 f69 1"/>
                <a:gd name="f127" fmla="*/ 5553 f69 1"/>
                <a:gd name="f128" fmla="*/ 1364 f70 1"/>
                <a:gd name="f129" fmla="*/ 5403 f69 1"/>
                <a:gd name="f130" fmla="*/ 532 f70 1"/>
                <a:gd name="f131" fmla="*/ 747 f69 1"/>
                <a:gd name="f132" fmla="+- f71 0 f1"/>
                <a:gd name="f133" fmla="*/ f74 1 532"/>
                <a:gd name="f134" fmla="*/ f75 1 747"/>
                <a:gd name="f135" fmla="*/ f76 1 532"/>
                <a:gd name="f136" fmla="*/ f77 1 747"/>
                <a:gd name="f137" fmla="*/ f78 1 532"/>
                <a:gd name="f138" fmla="*/ f79 1 747"/>
                <a:gd name="f139" fmla="*/ f80 1 532"/>
                <a:gd name="f140" fmla="*/ f81 1 747"/>
                <a:gd name="f141" fmla="*/ f82 1 532"/>
                <a:gd name="f142" fmla="*/ f83 1 532"/>
                <a:gd name="f143" fmla="*/ f84 1 532"/>
                <a:gd name="f144" fmla="*/ f85 1 747"/>
                <a:gd name="f145" fmla="*/ f86 1 532"/>
                <a:gd name="f146" fmla="*/ f87 1 532"/>
                <a:gd name="f147" fmla="*/ f88 1 532"/>
                <a:gd name="f148" fmla="*/ f89 1 532"/>
                <a:gd name="f149" fmla="*/ f90 1 532"/>
                <a:gd name="f150" fmla="*/ f91 1 532"/>
                <a:gd name="f151" fmla="*/ f92 1 532"/>
                <a:gd name="f152" fmla="*/ f93 1 532"/>
                <a:gd name="f153" fmla="*/ f94 1 532"/>
                <a:gd name="f154" fmla="*/ f95 1 532"/>
                <a:gd name="f155" fmla="*/ f96 1 532"/>
                <a:gd name="f156" fmla="*/ f97 1 532"/>
                <a:gd name="f157" fmla="*/ f98 1 532"/>
                <a:gd name="f158" fmla="*/ f99 1 747"/>
                <a:gd name="f159" fmla="*/ f100 1 747"/>
                <a:gd name="f160" fmla="*/ f101 1 532"/>
                <a:gd name="f161" fmla="*/ f102 1 747"/>
                <a:gd name="f162" fmla="*/ f103 1 747"/>
                <a:gd name="f163" fmla="*/ f104 1 532"/>
                <a:gd name="f164" fmla="*/ f105 1 747"/>
                <a:gd name="f165" fmla="*/ f106 1 747"/>
                <a:gd name="f166" fmla="*/ f107 1 747"/>
                <a:gd name="f167" fmla="*/ f108 1 532"/>
                <a:gd name="f168" fmla="*/ f109 1 747"/>
                <a:gd name="f169" fmla="*/ f110 1 747"/>
                <a:gd name="f170" fmla="*/ f111 1 747"/>
                <a:gd name="f171" fmla="*/ f112 1 747"/>
                <a:gd name="f172" fmla="*/ f113 1 747"/>
                <a:gd name="f173" fmla="*/ f114 1 747"/>
                <a:gd name="f174" fmla="*/ f115 1 747"/>
                <a:gd name="f175" fmla="*/ f116 1 532"/>
                <a:gd name="f176" fmla="*/ f117 1 747"/>
                <a:gd name="f177" fmla="*/ f118 1 747"/>
                <a:gd name="f178" fmla="*/ f119 1 532"/>
                <a:gd name="f179" fmla="*/ f120 1 747"/>
                <a:gd name="f180" fmla="*/ f121 1 532"/>
                <a:gd name="f181" fmla="*/ f122 1 747"/>
                <a:gd name="f182" fmla="*/ f123 1 747"/>
                <a:gd name="f183" fmla="*/ f124 1 747"/>
                <a:gd name="f184" fmla="*/ f125 1 747"/>
                <a:gd name="f185" fmla="*/ f126 1 747"/>
                <a:gd name="f186" fmla="*/ f127 1 747"/>
                <a:gd name="f187" fmla="*/ f128 1 532"/>
                <a:gd name="f188" fmla="*/ f129 1 747"/>
                <a:gd name="f189" fmla="*/ f130 1 532"/>
                <a:gd name="f190" fmla="*/ f131 1 747"/>
                <a:gd name="f191" fmla="*/ f133 1 f72"/>
                <a:gd name="f192" fmla="*/ f134 1 f73"/>
                <a:gd name="f193" fmla="*/ f135 1 f72"/>
                <a:gd name="f194" fmla="*/ f136 1 f73"/>
                <a:gd name="f195" fmla="*/ f137 1 f72"/>
                <a:gd name="f196" fmla="*/ f138 1 f73"/>
                <a:gd name="f197" fmla="*/ f139 1 f72"/>
                <a:gd name="f198" fmla="*/ f140 1 f73"/>
                <a:gd name="f199" fmla="*/ f141 1 f72"/>
                <a:gd name="f200" fmla="*/ f142 1 f72"/>
                <a:gd name="f201" fmla="*/ f143 1 f72"/>
                <a:gd name="f202" fmla="*/ f144 1 f73"/>
                <a:gd name="f203" fmla="*/ f145 1 f72"/>
                <a:gd name="f204" fmla="*/ f146 1 f72"/>
                <a:gd name="f205" fmla="*/ f147 1 f72"/>
                <a:gd name="f206" fmla="*/ f148 1 f72"/>
                <a:gd name="f207" fmla="*/ f149 1 f72"/>
                <a:gd name="f208" fmla="*/ f150 1 f72"/>
                <a:gd name="f209" fmla="*/ f151 1 f72"/>
                <a:gd name="f210" fmla="*/ f152 1 f72"/>
                <a:gd name="f211" fmla="*/ f153 1 f72"/>
                <a:gd name="f212" fmla="*/ f154 1 f72"/>
                <a:gd name="f213" fmla="*/ f155 1 f72"/>
                <a:gd name="f214" fmla="*/ f156 1 f72"/>
                <a:gd name="f215" fmla="*/ f157 1 f72"/>
                <a:gd name="f216" fmla="*/ f158 1 f73"/>
                <a:gd name="f217" fmla="*/ f159 1 f73"/>
                <a:gd name="f218" fmla="*/ f160 1 f72"/>
                <a:gd name="f219" fmla="*/ f161 1 f73"/>
                <a:gd name="f220" fmla="*/ f162 1 f73"/>
                <a:gd name="f221" fmla="*/ f163 1 f72"/>
                <a:gd name="f222" fmla="*/ f164 1 f73"/>
                <a:gd name="f223" fmla="*/ f165 1 f73"/>
                <a:gd name="f224" fmla="*/ f166 1 f73"/>
                <a:gd name="f225" fmla="*/ f167 1 f72"/>
                <a:gd name="f226" fmla="*/ f168 1 f73"/>
                <a:gd name="f227" fmla="*/ f169 1 f73"/>
                <a:gd name="f228" fmla="*/ f170 1 f73"/>
                <a:gd name="f229" fmla="*/ f171 1 f73"/>
                <a:gd name="f230" fmla="*/ f172 1 f73"/>
                <a:gd name="f231" fmla="*/ f173 1 f73"/>
                <a:gd name="f232" fmla="*/ f174 1 f73"/>
                <a:gd name="f233" fmla="*/ f175 1 f72"/>
                <a:gd name="f234" fmla="*/ f176 1 f73"/>
                <a:gd name="f235" fmla="*/ f177 1 f73"/>
                <a:gd name="f236" fmla="*/ f178 1 f72"/>
                <a:gd name="f237" fmla="*/ f179 1 f73"/>
                <a:gd name="f238" fmla="*/ f180 1 f72"/>
                <a:gd name="f239" fmla="*/ f181 1 f73"/>
                <a:gd name="f240" fmla="*/ f182 1 f73"/>
                <a:gd name="f241" fmla="*/ f183 1 f73"/>
                <a:gd name="f242" fmla="*/ f184 1 f73"/>
                <a:gd name="f243" fmla="*/ f185 1 f73"/>
                <a:gd name="f244" fmla="*/ f186 1 f73"/>
                <a:gd name="f245" fmla="*/ f187 1 f72"/>
                <a:gd name="f246" fmla="*/ f188 1 f73"/>
                <a:gd name="f247" fmla="*/ f189 1 f72"/>
                <a:gd name="f248" fmla="*/ f190 1 f73"/>
                <a:gd name="f249" fmla="*/ f191 f63 1"/>
                <a:gd name="f250" fmla="*/ f247 f63 1"/>
                <a:gd name="f251" fmla="*/ f248 f64 1"/>
                <a:gd name="f252" fmla="*/ f202 f64 1"/>
                <a:gd name="f253" fmla="*/ f192 f64 1"/>
                <a:gd name="f254" fmla="*/ f193 f63 1"/>
                <a:gd name="f255" fmla="*/ f194 f64 1"/>
                <a:gd name="f256" fmla="*/ f195 f63 1"/>
                <a:gd name="f257" fmla="*/ f196 f64 1"/>
                <a:gd name="f258" fmla="*/ f197 f63 1"/>
                <a:gd name="f259" fmla="*/ f198 f64 1"/>
                <a:gd name="f260" fmla="*/ f199 f63 1"/>
                <a:gd name="f261" fmla="*/ f200 f63 1"/>
                <a:gd name="f262" fmla="*/ f201 f63 1"/>
                <a:gd name="f263" fmla="*/ f203 f63 1"/>
                <a:gd name="f264" fmla="*/ f204 f63 1"/>
                <a:gd name="f265" fmla="*/ f205 f63 1"/>
                <a:gd name="f266" fmla="*/ f206 f63 1"/>
                <a:gd name="f267" fmla="*/ f207 f63 1"/>
                <a:gd name="f268" fmla="*/ f208 f63 1"/>
                <a:gd name="f269" fmla="*/ f209 f63 1"/>
                <a:gd name="f270" fmla="*/ f210 f63 1"/>
                <a:gd name="f271" fmla="*/ f211 f63 1"/>
                <a:gd name="f272" fmla="*/ f212 f63 1"/>
                <a:gd name="f273" fmla="*/ f213 f63 1"/>
                <a:gd name="f274" fmla="*/ f214 f63 1"/>
                <a:gd name="f275" fmla="*/ f215 f63 1"/>
                <a:gd name="f276" fmla="*/ f216 f64 1"/>
                <a:gd name="f277" fmla="*/ f217 f64 1"/>
                <a:gd name="f278" fmla="*/ f218 f63 1"/>
                <a:gd name="f279" fmla="*/ f219 f64 1"/>
                <a:gd name="f280" fmla="*/ f220 f64 1"/>
                <a:gd name="f281" fmla="*/ f221 f63 1"/>
                <a:gd name="f282" fmla="*/ f222 f64 1"/>
                <a:gd name="f283" fmla="*/ f223 f64 1"/>
                <a:gd name="f284" fmla="*/ f224 f64 1"/>
                <a:gd name="f285" fmla="*/ f225 f63 1"/>
                <a:gd name="f286" fmla="*/ f226 f64 1"/>
                <a:gd name="f287" fmla="*/ f227 f64 1"/>
                <a:gd name="f288" fmla="*/ f228 f64 1"/>
                <a:gd name="f289" fmla="*/ f229 f64 1"/>
                <a:gd name="f290" fmla="*/ f230 f64 1"/>
                <a:gd name="f291" fmla="*/ f231 f64 1"/>
                <a:gd name="f292" fmla="*/ f232 f64 1"/>
                <a:gd name="f293" fmla="*/ f233 f63 1"/>
                <a:gd name="f294" fmla="*/ f234 f64 1"/>
                <a:gd name="f295" fmla="*/ f235 f64 1"/>
                <a:gd name="f296" fmla="*/ f236 f63 1"/>
                <a:gd name="f297" fmla="*/ f237 f64 1"/>
                <a:gd name="f298" fmla="*/ f238 f63 1"/>
                <a:gd name="f299" fmla="*/ f239 f64 1"/>
                <a:gd name="f300" fmla="*/ f240 f64 1"/>
                <a:gd name="f301" fmla="*/ f241 f64 1"/>
                <a:gd name="f302" fmla="*/ f242 f64 1"/>
                <a:gd name="f303" fmla="*/ f243 f64 1"/>
                <a:gd name="f304" fmla="*/ f244 f64 1"/>
                <a:gd name="f305" fmla="*/ f245 f63 1"/>
                <a:gd name="f306" fmla="*/ f246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2">
                  <a:pos x="f249" y="f253"/>
                </a:cxn>
                <a:cxn ang="f132">
                  <a:pos x="f254" y="f255"/>
                </a:cxn>
                <a:cxn ang="f132">
                  <a:pos x="f256" y="f257"/>
                </a:cxn>
                <a:cxn ang="f132">
                  <a:pos x="f258" y="f259"/>
                </a:cxn>
                <a:cxn ang="f132">
                  <a:pos x="f260" y="f259"/>
                </a:cxn>
                <a:cxn ang="f132">
                  <a:pos x="f261" y="f257"/>
                </a:cxn>
                <a:cxn ang="f132">
                  <a:pos x="f262" y="f252"/>
                </a:cxn>
                <a:cxn ang="f132">
                  <a:pos x="f263" y="f252"/>
                </a:cxn>
                <a:cxn ang="f132">
                  <a:pos x="f264" y="f252"/>
                </a:cxn>
                <a:cxn ang="f132">
                  <a:pos x="f265" y="f257"/>
                </a:cxn>
                <a:cxn ang="f132">
                  <a:pos x="f266" y="f259"/>
                </a:cxn>
                <a:cxn ang="f132">
                  <a:pos x="f267" y="f259"/>
                </a:cxn>
                <a:cxn ang="f132">
                  <a:pos x="f268" y="f259"/>
                </a:cxn>
                <a:cxn ang="f132">
                  <a:pos x="f269" y="f259"/>
                </a:cxn>
                <a:cxn ang="f132">
                  <a:pos x="f270" y="f257"/>
                </a:cxn>
                <a:cxn ang="f132">
                  <a:pos x="f271" y="f257"/>
                </a:cxn>
                <a:cxn ang="f132">
                  <a:pos x="f272" y="f255"/>
                </a:cxn>
                <a:cxn ang="f132">
                  <a:pos x="f273" y="f257"/>
                </a:cxn>
                <a:cxn ang="f132">
                  <a:pos x="f274" y="f259"/>
                </a:cxn>
                <a:cxn ang="f132">
                  <a:pos x="f275" y="f276"/>
                </a:cxn>
                <a:cxn ang="f132">
                  <a:pos x="f275" y="f277"/>
                </a:cxn>
                <a:cxn ang="f132">
                  <a:pos x="f278" y="f279"/>
                </a:cxn>
                <a:cxn ang="f132">
                  <a:pos x="f274" y="f280"/>
                </a:cxn>
                <a:cxn ang="f132">
                  <a:pos x="f281" y="f282"/>
                </a:cxn>
                <a:cxn ang="f132">
                  <a:pos x="f281" y="f283"/>
                </a:cxn>
                <a:cxn ang="f132">
                  <a:pos x="f281" y="f284"/>
                </a:cxn>
                <a:cxn ang="f132">
                  <a:pos x="f285" y="f286"/>
                </a:cxn>
                <a:cxn ang="f132">
                  <a:pos x="f285" y="f287"/>
                </a:cxn>
                <a:cxn ang="f132">
                  <a:pos x="f285" y="f288"/>
                </a:cxn>
                <a:cxn ang="f132">
                  <a:pos x="f285" y="f289"/>
                </a:cxn>
                <a:cxn ang="f132">
                  <a:pos x="f285" y="f290"/>
                </a:cxn>
                <a:cxn ang="f132">
                  <a:pos x="f285" y="f291"/>
                </a:cxn>
                <a:cxn ang="f132">
                  <a:pos x="f281" y="f292"/>
                </a:cxn>
                <a:cxn ang="f132">
                  <a:pos x="f293" y="f294"/>
                </a:cxn>
                <a:cxn ang="f132">
                  <a:pos x="f272" y="f295"/>
                </a:cxn>
                <a:cxn ang="f132">
                  <a:pos x="f296" y="f297"/>
                </a:cxn>
                <a:cxn ang="f132">
                  <a:pos x="f298" y="f299"/>
                </a:cxn>
                <a:cxn ang="f132">
                  <a:pos x="f298" y="f300"/>
                </a:cxn>
                <a:cxn ang="f132">
                  <a:pos x="f298" y="f301"/>
                </a:cxn>
                <a:cxn ang="f132">
                  <a:pos x="f296" y="f302"/>
                </a:cxn>
                <a:cxn ang="f132">
                  <a:pos x="f298" y="f303"/>
                </a:cxn>
                <a:cxn ang="f132">
                  <a:pos x="f298" y="f304"/>
                </a:cxn>
                <a:cxn ang="f132">
                  <a:pos x="f305" y="f306"/>
                </a:cxn>
              </a:cxnLst>
              <a:rect l="f249" t="f252" r="f250" b="f251"/>
              <a:pathLst>
                <a:path w="532" h="747">
                  <a:moveTo>
                    <a:pt x="f5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2"/>
                  </a:lnTo>
                  <a:lnTo>
                    <a:pt x="f17" y="f5"/>
                  </a:lnTo>
                  <a:lnTo>
                    <a:pt x="f18" y="f5"/>
                  </a:lnTo>
                  <a:lnTo>
                    <a:pt x="f19" y="f5"/>
                  </a:lnTo>
                  <a:lnTo>
                    <a:pt x="f20" y="f12"/>
                  </a:lnTo>
                  <a:lnTo>
                    <a:pt x="f21" y="f14"/>
                  </a:lnTo>
                  <a:lnTo>
                    <a:pt x="f22" y="f14"/>
                  </a:lnTo>
                  <a:lnTo>
                    <a:pt x="f23" y="f14"/>
                  </a:lnTo>
                  <a:lnTo>
                    <a:pt x="f24" y="f14"/>
                  </a:lnTo>
                  <a:lnTo>
                    <a:pt x="f25" y="f12"/>
                  </a:lnTo>
                  <a:lnTo>
                    <a:pt x="f26" y="f12"/>
                  </a:lnTo>
                  <a:lnTo>
                    <a:pt x="f27" y="f10"/>
                  </a:lnTo>
                  <a:lnTo>
                    <a:pt x="f28" y="f12"/>
                  </a:lnTo>
                  <a:lnTo>
                    <a:pt x="f29" y="f14"/>
                  </a:lnTo>
                  <a:lnTo>
                    <a:pt x="f30" y="f31"/>
                  </a:lnTo>
                  <a:lnTo>
                    <a:pt x="f30" y="f32"/>
                  </a:lnTo>
                  <a:lnTo>
                    <a:pt x="f33" y="f34"/>
                  </a:lnTo>
                  <a:lnTo>
                    <a:pt x="f29" y="f35"/>
                  </a:lnTo>
                  <a:lnTo>
                    <a:pt x="f36" y="f37"/>
                  </a:lnTo>
                  <a:lnTo>
                    <a:pt x="f36" y="f38"/>
                  </a:lnTo>
                  <a:lnTo>
                    <a:pt x="f36" y="f39"/>
                  </a:lnTo>
                  <a:lnTo>
                    <a:pt x="f40" y="f41"/>
                  </a:lnTo>
                  <a:lnTo>
                    <a:pt x="f40" y="f42"/>
                  </a:lnTo>
                  <a:lnTo>
                    <a:pt x="f40" y="f43"/>
                  </a:lnTo>
                  <a:lnTo>
                    <a:pt x="f40" y="f44"/>
                  </a:lnTo>
                  <a:lnTo>
                    <a:pt x="f40" y="f45"/>
                  </a:lnTo>
                  <a:lnTo>
                    <a:pt x="f40" y="f46"/>
                  </a:lnTo>
                  <a:lnTo>
                    <a:pt x="f36" y="f47"/>
                  </a:lnTo>
                  <a:lnTo>
                    <a:pt x="f48" y="f49"/>
                  </a:lnTo>
                  <a:lnTo>
                    <a:pt x="f27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3" y="f55"/>
                  </a:lnTo>
                  <a:lnTo>
                    <a:pt x="f53" y="f56"/>
                  </a:lnTo>
                  <a:lnTo>
                    <a:pt x="f51" y="f57"/>
                  </a:lnTo>
                  <a:lnTo>
                    <a:pt x="f53" y="f58"/>
                  </a:lnTo>
                  <a:lnTo>
                    <a:pt x="f53" y="f59"/>
                  </a:lnTo>
                  <a:lnTo>
                    <a:pt x="f60" y="f61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7" descr="Marmo bianco"/>
            <p:cNvSpPr/>
            <p:nvPr/>
          </p:nvSpPr>
          <p:spPr>
            <a:xfrm>
              <a:off x="2295793" y="3280675"/>
              <a:ext cx="824038" cy="24357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8"/>
                <a:gd name="f7" fmla="val 752"/>
                <a:gd name="f8" fmla="val 11"/>
                <a:gd name="f9" fmla="val 145"/>
                <a:gd name="f10" fmla="val 32"/>
                <a:gd name="f11" fmla="val 226"/>
                <a:gd name="f12" fmla="val 88"/>
                <a:gd name="f13" fmla="val 352"/>
                <a:gd name="f14" fmla="val 99"/>
                <a:gd name="f15" fmla="val 377"/>
                <a:gd name="f16" fmla="val 100"/>
                <a:gd name="f17" fmla="val 407"/>
                <a:gd name="f18" fmla="val 112"/>
                <a:gd name="f19" fmla="val 432"/>
                <a:gd name="f20" fmla="val 121"/>
                <a:gd name="f21" fmla="val 449"/>
                <a:gd name="f22" fmla="val 138"/>
                <a:gd name="f23" fmla="val 462"/>
                <a:gd name="f24" fmla="val 144"/>
                <a:gd name="f25" fmla="val 480"/>
                <a:gd name="f26" fmla="val 164"/>
                <a:gd name="f27" fmla="val 541"/>
                <a:gd name="f28" fmla="val 187"/>
                <a:gd name="f29" fmla="val 606"/>
                <a:gd name="f30" fmla="val 216"/>
                <a:gd name="f31" fmla="val 664"/>
                <a:gd name="f32" fmla="val 233"/>
                <a:gd name="f33" fmla="val 698"/>
                <a:gd name="f34" fmla="val 711"/>
                <a:gd name="f35" fmla="+- 0 0 -90"/>
                <a:gd name="f36" fmla="*/ f3 1 248"/>
                <a:gd name="f37" fmla="*/ f4 1 752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248"/>
                <a:gd name="f46" fmla="*/ f42 1 752"/>
                <a:gd name="f47" fmla="*/ 0 f43 1"/>
                <a:gd name="f48" fmla="*/ 0 f42 1"/>
                <a:gd name="f49" fmla="*/ 95506 f43 1"/>
                <a:gd name="f50" fmla="*/ 214845 f42 1"/>
                <a:gd name="f51" fmla="*/ 121428 f43 1"/>
                <a:gd name="f52" fmla="*/ 263675 f42 1"/>
                <a:gd name="f53" fmla="*/ 156136 f43 1"/>
                <a:gd name="f54" fmla="*/ 292970 f42 1"/>
                <a:gd name="f55" fmla="*/ 234019 f43 1"/>
                <a:gd name="f56" fmla="*/ 405280 f42 1"/>
                <a:gd name="f57" fmla="*/ 268714 f43 1"/>
                <a:gd name="f58" fmla="*/ 458983 f42 1"/>
                <a:gd name="f59" fmla="*/ 248 f43 1"/>
                <a:gd name="f60" fmla="*/ 752 f42 1"/>
                <a:gd name="f61" fmla="+- f44 0 f1"/>
                <a:gd name="f62" fmla="*/ f47 1 248"/>
                <a:gd name="f63" fmla="*/ f48 1 752"/>
                <a:gd name="f64" fmla="*/ f49 1 248"/>
                <a:gd name="f65" fmla="*/ f50 1 752"/>
                <a:gd name="f66" fmla="*/ f51 1 248"/>
                <a:gd name="f67" fmla="*/ f52 1 752"/>
                <a:gd name="f68" fmla="*/ f53 1 248"/>
                <a:gd name="f69" fmla="*/ f54 1 752"/>
                <a:gd name="f70" fmla="*/ f55 1 248"/>
                <a:gd name="f71" fmla="*/ f56 1 752"/>
                <a:gd name="f72" fmla="*/ f57 1 248"/>
                <a:gd name="f73" fmla="*/ f58 1 752"/>
                <a:gd name="f74" fmla="*/ f59 1 248"/>
                <a:gd name="f75" fmla="*/ f60 1 752"/>
                <a:gd name="f76" fmla="*/ f62 1 f45"/>
                <a:gd name="f77" fmla="*/ f63 1 f46"/>
                <a:gd name="f78" fmla="*/ f64 1 f45"/>
                <a:gd name="f79" fmla="*/ f65 1 f46"/>
                <a:gd name="f80" fmla="*/ f66 1 f45"/>
                <a:gd name="f81" fmla="*/ f67 1 f46"/>
                <a:gd name="f82" fmla="*/ f68 1 f45"/>
                <a:gd name="f83" fmla="*/ f69 1 f46"/>
                <a:gd name="f84" fmla="*/ f70 1 f45"/>
                <a:gd name="f85" fmla="*/ f71 1 f46"/>
                <a:gd name="f86" fmla="*/ f72 1 f45"/>
                <a:gd name="f87" fmla="*/ f73 1 f46"/>
                <a:gd name="f88" fmla="*/ f74 1 f45"/>
                <a:gd name="f89" fmla="*/ f75 1 f46"/>
                <a:gd name="f90" fmla="*/ f76 f36 1"/>
                <a:gd name="f91" fmla="*/ f88 f36 1"/>
                <a:gd name="f92" fmla="*/ f89 f37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0" y="f93"/>
                </a:cxn>
                <a:cxn ang="f61">
                  <a:pos x="f94" y="f95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</a:cxnLst>
              <a:rect l="f90" t="f93" r="f91" b="f92"/>
              <a:pathLst>
                <a:path w="248" h="75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6" y="f34"/>
                    <a:pt x="f6" y="f7"/>
                  </a:cubicBez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8" descr="Marmo bianco"/>
            <p:cNvSpPr/>
            <p:nvPr/>
          </p:nvSpPr>
          <p:spPr>
            <a:xfrm>
              <a:off x="542422" y="3280675"/>
              <a:ext cx="1371353" cy="17853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3"/>
                <a:gd name="f7" fmla="val 551"/>
                <a:gd name="f8" fmla="val 17"/>
                <a:gd name="f9" fmla="val 544"/>
                <a:gd name="f10" fmla="val 72"/>
                <a:gd name="f11" fmla="val 526"/>
                <a:gd name="f12" fmla="val 5"/>
                <a:gd name="f13" fmla="val 73"/>
                <a:gd name="f14" fmla="val 512"/>
                <a:gd name="f15" fmla="val 80"/>
                <a:gd name="f16" fmla="val 508"/>
                <a:gd name="f17" fmla="val 89"/>
                <a:gd name="f18" fmla="val 507"/>
                <a:gd name="f19" fmla="val 97"/>
                <a:gd name="f20" fmla="val 504"/>
                <a:gd name="f21" fmla="val 108"/>
                <a:gd name="f22" fmla="val 499"/>
                <a:gd name="f23" fmla="val 119"/>
                <a:gd name="f24" fmla="val 494"/>
                <a:gd name="f25" fmla="val 129"/>
                <a:gd name="f26" fmla="val 488"/>
                <a:gd name="f27" fmla="val 166"/>
                <a:gd name="f28" fmla="val 465"/>
                <a:gd name="f29" fmla="val 204"/>
                <a:gd name="f30" fmla="val 440"/>
                <a:gd name="f31" fmla="val 241"/>
                <a:gd name="f32" fmla="val 416"/>
                <a:gd name="f33" fmla="val 258"/>
                <a:gd name="f34" fmla="val 390"/>
                <a:gd name="f35" fmla="val 295"/>
                <a:gd name="f36" fmla="val 353"/>
                <a:gd name="f37" fmla="val 321"/>
                <a:gd name="f38" fmla="val 336"/>
                <a:gd name="f39" fmla="val 359"/>
                <a:gd name="f40" fmla="val 279"/>
                <a:gd name="f41" fmla="val 339"/>
                <a:gd name="f42" fmla="val 302"/>
                <a:gd name="f43" fmla="val 377"/>
                <a:gd name="f44" fmla="val 264"/>
                <a:gd name="f45" fmla="val 393"/>
                <a:gd name="f46" fmla="val 199"/>
                <a:gd name="f47" fmla="val 41"/>
                <a:gd name="f48" fmla="val 337"/>
                <a:gd name="f49" fmla="val 16"/>
                <a:gd name="f50" fmla="val 263"/>
                <a:gd name="f51" fmla="val 66"/>
                <a:gd name="f52" fmla="val 165"/>
                <a:gd name="f53" fmla="val 32"/>
                <a:gd name="f54" fmla="val 81"/>
                <a:gd name="f55" fmla="val 24"/>
                <a:gd name="f56" fmla="val 65"/>
                <a:gd name="f57" fmla="val 19"/>
                <a:gd name="f58" fmla="val 49"/>
                <a:gd name="f59" fmla="val 13"/>
                <a:gd name="f60" fmla="val 33"/>
                <a:gd name="f61" fmla="val 8"/>
                <a:gd name="f62" fmla="val 25"/>
                <a:gd name="f63" fmla="val 9"/>
                <a:gd name="f64" fmla="val 27"/>
                <a:gd name="f65" fmla="val 1"/>
                <a:gd name="f66" fmla="+- 0 0 -90"/>
                <a:gd name="f67" fmla="*/ f3 1 413"/>
                <a:gd name="f68" fmla="*/ f4 1 551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413"/>
                <a:gd name="f77" fmla="*/ f73 1 551"/>
                <a:gd name="f78" fmla="*/ 18327 f74 1"/>
                <a:gd name="f79" fmla="*/ 332753 f73 1"/>
                <a:gd name="f80" fmla="*/ 78734 f74 1"/>
                <a:gd name="f81" fmla="*/ 313151 f73 1"/>
                <a:gd name="f82" fmla="*/ 104607 f74 1"/>
                <a:gd name="f83" fmla="*/ 308254 f73 1"/>
                <a:gd name="f84" fmla="*/ 139208 f74 1"/>
                <a:gd name="f85" fmla="*/ 298478 f73 1"/>
                <a:gd name="f86" fmla="*/ 260206 f74 1"/>
                <a:gd name="f87" fmla="*/ 254465 f73 1"/>
                <a:gd name="f88" fmla="*/ 346397 f74 1"/>
                <a:gd name="f89" fmla="*/ 205537 f73 1"/>
                <a:gd name="f90" fmla="*/ 406549 f74 1"/>
                <a:gd name="f91" fmla="*/ 161516 f73 1"/>
                <a:gd name="f92" fmla="*/ 363615 f74 1"/>
                <a:gd name="f93" fmla="*/ 9776 f73 1"/>
                <a:gd name="f94" fmla="*/ 87574 f74 1"/>
                <a:gd name="f95" fmla="*/ 14673 f73 1"/>
                <a:gd name="f96" fmla="*/ 35382 f74 1"/>
                <a:gd name="f97" fmla="*/ 4897 f73 1"/>
                <a:gd name="f98" fmla="*/ 9516 f74 1"/>
                <a:gd name="f99" fmla="*/ 0 f73 1"/>
                <a:gd name="f100" fmla="*/ 1199 f74 1"/>
                <a:gd name="f101" fmla="*/ 19552 f73 1"/>
                <a:gd name="f102" fmla="*/ 0 f74 1"/>
                <a:gd name="f103" fmla="*/ 413 f74 1"/>
                <a:gd name="f104" fmla="*/ 551 f73 1"/>
                <a:gd name="f105" fmla="+- f75 0 f1"/>
                <a:gd name="f106" fmla="*/ f78 1 413"/>
                <a:gd name="f107" fmla="*/ f79 1 551"/>
                <a:gd name="f108" fmla="*/ f80 1 413"/>
                <a:gd name="f109" fmla="*/ f81 1 551"/>
                <a:gd name="f110" fmla="*/ f82 1 413"/>
                <a:gd name="f111" fmla="*/ f83 1 551"/>
                <a:gd name="f112" fmla="*/ f84 1 413"/>
                <a:gd name="f113" fmla="*/ f85 1 551"/>
                <a:gd name="f114" fmla="*/ f86 1 413"/>
                <a:gd name="f115" fmla="*/ f87 1 551"/>
                <a:gd name="f116" fmla="*/ f88 1 413"/>
                <a:gd name="f117" fmla="*/ f89 1 551"/>
                <a:gd name="f118" fmla="*/ f90 1 413"/>
                <a:gd name="f119" fmla="*/ f91 1 551"/>
                <a:gd name="f120" fmla="*/ f92 1 413"/>
                <a:gd name="f121" fmla="*/ f93 1 551"/>
                <a:gd name="f122" fmla="*/ f94 1 413"/>
                <a:gd name="f123" fmla="*/ f95 1 551"/>
                <a:gd name="f124" fmla="*/ f96 1 413"/>
                <a:gd name="f125" fmla="*/ f97 1 551"/>
                <a:gd name="f126" fmla="*/ f98 1 413"/>
                <a:gd name="f127" fmla="*/ f99 1 551"/>
                <a:gd name="f128" fmla="*/ f100 1 413"/>
                <a:gd name="f129" fmla="*/ f101 1 551"/>
                <a:gd name="f130" fmla="*/ f102 1 413"/>
                <a:gd name="f131" fmla="*/ f103 1 413"/>
                <a:gd name="f132" fmla="*/ f104 1 551"/>
                <a:gd name="f133" fmla="*/ f106 1 f76"/>
                <a:gd name="f134" fmla="*/ f107 1 f77"/>
                <a:gd name="f135" fmla="*/ f108 1 f76"/>
                <a:gd name="f136" fmla="*/ f109 1 f77"/>
                <a:gd name="f137" fmla="*/ f110 1 f76"/>
                <a:gd name="f138" fmla="*/ f111 1 f77"/>
                <a:gd name="f139" fmla="*/ f112 1 f76"/>
                <a:gd name="f140" fmla="*/ f113 1 f77"/>
                <a:gd name="f141" fmla="*/ f114 1 f76"/>
                <a:gd name="f142" fmla="*/ f115 1 f77"/>
                <a:gd name="f143" fmla="*/ f116 1 f76"/>
                <a:gd name="f144" fmla="*/ f117 1 f77"/>
                <a:gd name="f145" fmla="*/ f118 1 f76"/>
                <a:gd name="f146" fmla="*/ f119 1 f77"/>
                <a:gd name="f147" fmla="*/ f120 1 f76"/>
                <a:gd name="f148" fmla="*/ f121 1 f77"/>
                <a:gd name="f149" fmla="*/ f122 1 f76"/>
                <a:gd name="f150" fmla="*/ f123 1 f77"/>
                <a:gd name="f151" fmla="*/ f124 1 f76"/>
                <a:gd name="f152" fmla="*/ f125 1 f77"/>
                <a:gd name="f153" fmla="*/ f126 1 f76"/>
                <a:gd name="f154" fmla="*/ f127 1 f77"/>
                <a:gd name="f155" fmla="*/ f128 1 f76"/>
                <a:gd name="f156" fmla="*/ f129 1 f77"/>
                <a:gd name="f157" fmla="*/ f130 1 f76"/>
                <a:gd name="f158" fmla="*/ f131 1 f76"/>
                <a:gd name="f159" fmla="*/ f132 1 f77"/>
                <a:gd name="f160" fmla="*/ f157 f67 1"/>
                <a:gd name="f161" fmla="*/ f158 f67 1"/>
                <a:gd name="f162" fmla="*/ f159 f68 1"/>
                <a:gd name="f163" fmla="*/ f154 f68 1"/>
                <a:gd name="f164" fmla="*/ f133 f67 1"/>
                <a:gd name="f165" fmla="*/ f134 f68 1"/>
                <a:gd name="f166" fmla="*/ f135 f67 1"/>
                <a:gd name="f167" fmla="*/ f136 f68 1"/>
                <a:gd name="f168" fmla="*/ f137 f67 1"/>
                <a:gd name="f169" fmla="*/ f138 f68 1"/>
                <a:gd name="f170" fmla="*/ f139 f67 1"/>
                <a:gd name="f171" fmla="*/ f140 f68 1"/>
                <a:gd name="f172" fmla="*/ f141 f67 1"/>
                <a:gd name="f173" fmla="*/ f142 f68 1"/>
                <a:gd name="f174" fmla="*/ f143 f67 1"/>
                <a:gd name="f175" fmla="*/ f144 f68 1"/>
                <a:gd name="f176" fmla="*/ f145 f67 1"/>
                <a:gd name="f177" fmla="*/ f146 f68 1"/>
                <a:gd name="f178" fmla="*/ f147 f67 1"/>
                <a:gd name="f179" fmla="*/ f148 f68 1"/>
                <a:gd name="f180" fmla="*/ f149 f67 1"/>
                <a:gd name="f181" fmla="*/ f150 f68 1"/>
                <a:gd name="f182" fmla="*/ f151 f67 1"/>
                <a:gd name="f183" fmla="*/ f152 f68 1"/>
                <a:gd name="f184" fmla="*/ f153 f67 1"/>
                <a:gd name="f185" fmla="*/ f155 f67 1"/>
                <a:gd name="f186" fmla="*/ f156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5">
                  <a:pos x="f164" y="f165"/>
                </a:cxn>
                <a:cxn ang="f105">
                  <a:pos x="f166" y="f167"/>
                </a:cxn>
                <a:cxn ang="f105">
                  <a:pos x="f168" y="f169"/>
                </a:cxn>
                <a:cxn ang="f105">
                  <a:pos x="f170" y="f171"/>
                </a:cxn>
                <a:cxn ang="f105">
                  <a:pos x="f172" y="f173"/>
                </a:cxn>
                <a:cxn ang="f105">
                  <a:pos x="f174" y="f175"/>
                </a:cxn>
                <a:cxn ang="f105">
                  <a:pos x="f176" y="f177"/>
                </a:cxn>
                <a:cxn ang="f105">
                  <a:pos x="f178" y="f179"/>
                </a:cxn>
                <a:cxn ang="f105">
                  <a:pos x="f180" y="f181"/>
                </a:cxn>
                <a:cxn ang="f105">
                  <a:pos x="f182" y="f183"/>
                </a:cxn>
                <a:cxn ang="f105">
                  <a:pos x="f184" y="f163"/>
                </a:cxn>
                <a:cxn ang="f105">
                  <a:pos x="f185" y="f186"/>
                </a:cxn>
              </a:cxnLst>
              <a:rect l="f160" t="f163" r="f161" b="f162"/>
              <a:pathLst>
                <a:path w="413" h="551">
                  <a:moveTo>
                    <a:pt x="f8" y="f9"/>
                  </a:moveTo>
                  <a:cubicBezTo>
                    <a:pt x="f10" y="f11"/>
                    <a:pt x="f12" y="f7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12"/>
                    <a:pt x="f63" y="f5"/>
                    <a:pt x="f63" y="f5"/>
                  </a:cubicBezTo>
                  <a:cubicBezTo>
                    <a:pt x="f5" y="f64"/>
                    <a:pt x="f65" y="f49"/>
                    <a:pt x="f65" y="f53"/>
                  </a:cubicBez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Line 9" descr="Marmo bianco"/>
            <p:cNvSpPr/>
            <p:nvPr/>
          </p:nvSpPr>
          <p:spPr>
            <a:xfrm flipH="1">
              <a:off x="2430484" y="3345451"/>
              <a:ext cx="291410" cy="304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Line 10" descr="Marmo bianco"/>
            <p:cNvSpPr/>
            <p:nvPr/>
          </p:nvSpPr>
          <p:spPr>
            <a:xfrm flipH="1">
              <a:off x="2538228" y="3364882"/>
              <a:ext cx="477527" cy="498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Line 11" descr="Marmo bianco"/>
            <p:cNvSpPr/>
            <p:nvPr/>
          </p:nvSpPr>
          <p:spPr>
            <a:xfrm flipH="1">
              <a:off x="2648431" y="3442624"/>
              <a:ext cx="633029" cy="664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Line 12" descr="Marmo bianco"/>
            <p:cNvSpPr/>
            <p:nvPr/>
          </p:nvSpPr>
          <p:spPr>
            <a:xfrm flipH="1">
              <a:off x="2783113" y="3462055"/>
              <a:ext cx="820363" cy="8589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Line 13" descr="Marmo bianco"/>
            <p:cNvSpPr/>
            <p:nvPr/>
          </p:nvSpPr>
          <p:spPr>
            <a:xfrm flipH="1">
              <a:off x="2810051" y="3511286"/>
              <a:ext cx="1087285" cy="11362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Line 14" descr="Marmo bianco"/>
            <p:cNvSpPr/>
            <p:nvPr/>
          </p:nvSpPr>
          <p:spPr>
            <a:xfrm flipH="1">
              <a:off x="2956986" y="3938832"/>
              <a:ext cx="903628" cy="9457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Line 15" descr="Marmo bianco"/>
            <p:cNvSpPr/>
            <p:nvPr/>
          </p:nvSpPr>
          <p:spPr>
            <a:xfrm flipH="1">
              <a:off x="3054937" y="4278276"/>
              <a:ext cx="824038" cy="86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Line 16" descr="Marmo bianco"/>
            <p:cNvSpPr/>
            <p:nvPr/>
          </p:nvSpPr>
          <p:spPr>
            <a:xfrm flipH="1">
              <a:off x="3217782" y="5191670"/>
              <a:ext cx="477527" cy="498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Line 17" descr="Marmo bianco"/>
            <p:cNvSpPr/>
            <p:nvPr/>
          </p:nvSpPr>
          <p:spPr>
            <a:xfrm flipH="1">
              <a:off x="3217782" y="4716191"/>
              <a:ext cx="633029" cy="66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Line 18" descr="Marmo bianco"/>
            <p:cNvSpPr/>
            <p:nvPr/>
          </p:nvSpPr>
          <p:spPr>
            <a:xfrm flipH="1">
              <a:off x="4756891" y="3401156"/>
              <a:ext cx="924440" cy="967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Line 19" descr="Marmo bianco"/>
            <p:cNvSpPr/>
            <p:nvPr/>
          </p:nvSpPr>
          <p:spPr>
            <a:xfrm flipH="1">
              <a:off x="4811984" y="3420596"/>
              <a:ext cx="1191362" cy="1246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Line 20" descr="Marmo bianco"/>
            <p:cNvSpPr/>
            <p:nvPr/>
          </p:nvSpPr>
          <p:spPr>
            <a:xfrm flipH="1">
              <a:off x="4821786" y="3552745"/>
              <a:ext cx="1401967" cy="14679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Line 21" descr="Marmo bianco"/>
            <p:cNvSpPr/>
            <p:nvPr/>
          </p:nvSpPr>
          <p:spPr>
            <a:xfrm flipH="1">
              <a:off x="4763009" y="3423184"/>
              <a:ext cx="291410" cy="304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Line 22" descr="Marmo bianco"/>
            <p:cNvSpPr/>
            <p:nvPr/>
          </p:nvSpPr>
          <p:spPr>
            <a:xfrm flipH="1">
              <a:off x="4787496" y="3472415"/>
              <a:ext cx="477527" cy="498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Line 23" descr="Marmo bianco"/>
            <p:cNvSpPr/>
            <p:nvPr/>
          </p:nvSpPr>
          <p:spPr>
            <a:xfrm flipH="1">
              <a:off x="4656481" y="3776883"/>
              <a:ext cx="1667664" cy="17451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Line 24" descr="Marmo bianco"/>
            <p:cNvSpPr/>
            <p:nvPr/>
          </p:nvSpPr>
          <p:spPr>
            <a:xfrm flipH="1">
              <a:off x="4922187" y="4184998"/>
              <a:ext cx="1401967" cy="1466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Line 25" descr="Marmo bianco"/>
            <p:cNvSpPr/>
            <p:nvPr/>
          </p:nvSpPr>
          <p:spPr>
            <a:xfrm flipH="1">
              <a:off x="5271150" y="4703234"/>
              <a:ext cx="924440" cy="967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Line 26" descr="Marmo bianco"/>
            <p:cNvSpPr/>
            <p:nvPr/>
          </p:nvSpPr>
          <p:spPr>
            <a:xfrm flipH="1">
              <a:off x="5632347" y="5016773"/>
              <a:ext cx="609758" cy="634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Line 27" descr="Marmo bianco"/>
            <p:cNvSpPr/>
            <p:nvPr/>
          </p:nvSpPr>
          <p:spPr>
            <a:xfrm flipH="1">
              <a:off x="5883359" y="5366577"/>
              <a:ext cx="291410" cy="304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8" name="Line 28" descr="Marmo bianco"/>
            <p:cNvSpPr/>
            <p:nvPr/>
          </p:nvSpPr>
          <p:spPr>
            <a:xfrm flipH="1">
              <a:off x="7309814" y="3420596"/>
              <a:ext cx="924440" cy="967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9" name="Line 29" descr="Marmo bianco"/>
            <p:cNvSpPr/>
            <p:nvPr/>
          </p:nvSpPr>
          <p:spPr>
            <a:xfrm flipH="1">
              <a:off x="7364915" y="3440027"/>
              <a:ext cx="1191362" cy="1246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0" name="Line 30" descr="Marmo bianco"/>
            <p:cNvSpPr/>
            <p:nvPr/>
          </p:nvSpPr>
          <p:spPr>
            <a:xfrm flipH="1">
              <a:off x="7374709" y="3572176"/>
              <a:ext cx="1401967" cy="14679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1" name="Line 31" descr="Marmo bianco"/>
            <p:cNvSpPr/>
            <p:nvPr/>
          </p:nvSpPr>
          <p:spPr>
            <a:xfrm flipH="1">
              <a:off x="7315931" y="3442624"/>
              <a:ext cx="291410" cy="304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2" name="Line 32" descr="Marmo bianco"/>
            <p:cNvSpPr/>
            <p:nvPr/>
          </p:nvSpPr>
          <p:spPr>
            <a:xfrm flipH="1">
              <a:off x="7340419" y="3491855"/>
              <a:ext cx="477527" cy="498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3" name="Line 33" descr="Marmo bianco"/>
            <p:cNvSpPr/>
            <p:nvPr/>
          </p:nvSpPr>
          <p:spPr>
            <a:xfrm flipH="1">
              <a:off x="7209413" y="3796314"/>
              <a:ext cx="1667664" cy="17451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4" name="Line 34" descr="Marmo bianco"/>
            <p:cNvSpPr/>
            <p:nvPr/>
          </p:nvSpPr>
          <p:spPr>
            <a:xfrm flipH="1">
              <a:off x="7475110" y="4204429"/>
              <a:ext cx="1401967" cy="1466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5" name="Line 35" descr="Marmo bianco"/>
            <p:cNvSpPr/>
            <p:nvPr/>
          </p:nvSpPr>
          <p:spPr>
            <a:xfrm flipH="1">
              <a:off x="7824072" y="4722665"/>
              <a:ext cx="924440" cy="967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6" name="Line 36" descr="Marmo bianco"/>
            <p:cNvSpPr/>
            <p:nvPr/>
          </p:nvSpPr>
          <p:spPr>
            <a:xfrm flipH="1">
              <a:off x="8185279" y="5036204"/>
              <a:ext cx="609758" cy="634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7" name="Line 37" descr="Marmo bianco"/>
            <p:cNvSpPr/>
            <p:nvPr/>
          </p:nvSpPr>
          <p:spPr>
            <a:xfrm flipH="1">
              <a:off x="8436281" y="5386017"/>
              <a:ext cx="291410" cy="304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8" name="Line 38" descr="Marmo bianco"/>
            <p:cNvSpPr/>
            <p:nvPr/>
          </p:nvSpPr>
          <p:spPr>
            <a:xfrm flipH="1">
              <a:off x="873014" y="3861099"/>
              <a:ext cx="847301" cy="887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9" name="Line 39" descr="Marmo bianco"/>
            <p:cNvSpPr/>
            <p:nvPr/>
          </p:nvSpPr>
          <p:spPr>
            <a:xfrm flipH="1">
              <a:off x="0" y="3517760"/>
              <a:ext cx="701591" cy="7320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0" name="Line 40" descr="Marmo bianco"/>
            <p:cNvSpPr/>
            <p:nvPr/>
          </p:nvSpPr>
          <p:spPr>
            <a:xfrm flipH="1">
              <a:off x="89382" y="3578659"/>
              <a:ext cx="896276" cy="9393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1" name="Line 41" descr="Marmo bianco"/>
            <p:cNvSpPr/>
            <p:nvPr/>
          </p:nvSpPr>
          <p:spPr>
            <a:xfrm flipH="1">
              <a:off x="193459" y="3598090"/>
              <a:ext cx="1114223" cy="11660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2" name="Line 42" descr="Marmo bianco"/>
            <p:cNvSpPr/>
            <p:nvPr/>
          </p:nvSpPr>
          <p:spPr>
            <a:xfrm flipH="1">
              <a:off x="514258" y="3647322"/>
              <a:ext cx="1087285" cy="11362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3" name="Line 43" descr="Marmo bianco"/>
            <p:cNvSpPr/>
            <p:nvPr/>
          </p:nvSpPr>
          <p:spPr>
            <a:xfrm flipH="1">
              <a:off x="1622365" y="4880728"/>
              <a:ext cx="291410" cy="304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4" name="Line 44" descr="Marmo bianco"/>
            <p:cNvSpPr/>
            <p:nvPr/>
          </p:nvSpPr>
          <p:spPr>
            <a:xfrm flipH="1">
              <a:off x="1564812" y="4988262"/>
              <a:ext cx="477527" cy="498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5" name="Line 45" descr="Marmo bianco"/>
            <p:cNvSpPr/>
            <p:nvPr/>
          </p:nvSpPr>
          <p:spPr>
            <a:xfrm flipH="1">
              <a:off x="1720315" y="5211110"/>
              <a:ext cx="422425" cy="4443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6" name="Line 46" descr="Marmo bianco"/>
            <p:cNvSpPr/>
            <p:nvPr/>
          </p:nvSpPr>
          <p:spPr>
            <a:xfrm flipH="1">
              <a:off x="1803580" y="5386017"/>
              <a:ext cx="477527" cy="498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7" name="Line 47" descr="Marmo bianco"/>
            <p:cNvSpPr/>
            <p:nvPr/>
          </p:nvSpPr>
          <p:spPr>
            <a:xfrm flipH="1">
              <a:off x="2038663" y="5610154"/>
              <a:ext cx="342835" cy="3588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19171" y="3248287"/>
            <a:ext cx="6124852" cy="2538529"/>
            <a:chOff x="1019171" y="3248287"/>
            <a:chExt cx="6124852" cy="2538529"/>
          </a:xfrm>
        </p:grpSpPr>
        <p:sp>
          <p:nvSpPr>
            <p:cNvPr id="49" name="Oval 49"/>
            <p:cNvSpPr/>
            <p:nvPr/>
          </p:nvSpPr>
          <p:spPr>
            <a:xfrm>
              <a:off x="6501173" y="3371392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0" name="Oval 50"/>
            <p:cNvSpPr/>
            <p:nvPr/>
          </p:nvSpPr>
          <p:spPr>
            <a:xfrm>
              <a:off x="6529337" y="3786054"/>
              <a:ext cx="542449" cy="51832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1" name="Oval 51"/>
            <p:cNvSpPr/>
            <p:nvPr/>
          </p:nvSpPr>
          <p:spPr>
            <a:xfrm>
              <a:off x="6501173" y="5553562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00B0F0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2" name="Oval 52"/>
            <p:cNvSpPr/>
            <p:nvPr/>
          </p:nvSpPr>
          <p:spPr>
            <a:xfrm>
              <a:off x="6529337" y="4770881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3" name="Oval 53"/>
            <p:cNvSpPr/>
            <p:nvPr/>
          </p:nvSpPr>
          <p:spPr>
            <a:xfrm>
              <a:off x="6743617" y="5369557"/>
              <a:ext cx="328159" cy="41725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4" name="Oval 54"/>
            <p:cNvSpPr/>
            <p:nvPr/>
          </p:nvSpPr>
          <p:spPr>
            <a:xfrm>
              <a:off x="6286893" y="4033555"/>
              <a:ext cx="499591" cy="53906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5" name="Oval 55"/>
            <p:cNvSpPr/>
            <p:nvPr/>
          </p:nvSpPr>
          <p:spPr>
            <a:xfrm>
              <a:off x="6703210" y="4319936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6" name="Oval 56"/>
            <p:cNvSpPr/>
            <p:nvPr/>
          </p:nvSpPr>
          <p:spPr>
            <a:xfrm>
              <a:off x="1900799" y="3371392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7" name="Oval 57"/>
            <p:cNvSpPr/>
            <p:nvPr/>
          </p:nvSpPr>
          <p:spPr>
            <a:xfrm>
              <a:off x="1642436" y="4214972"/>
              <a:ext cx="478770" cy="55590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8" name="Oval 58"/>
            <p:cNvSpPr/>
            <p:nvPr/>
          </p:nvSpPr>
          <p:spPr>
            <a:xfrm>
              <a:off x="4000783" y="4572621"/>
              <a:ext cx="544890" cy="431514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9" name="Oval 59"/>
            <p:cNvSpPr/>
            <p:nvPr/>
          </p:nvSpPr>
          <p:spPr>
            <a:xfrm>
              <a:off x="4325276" y="3248287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0" name="Oval 60"/>
            <p:cNvSpPr/>
            <p:nvPr/>
          </p:nvSpPr>
          <p:spPr>
            <a:xfrm>
              <a:off x="6823216" y="3604637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1" name="Oval 61"/>
            <p:cNvSpPr/>
            <p:nvPr/>
          </p:nvSpPr>
          <p:spPr>
            <a:xfrm>
              <a:off x="4104869" y="3604637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2" name="Oval 62"/>
            <p:cNvSpPr/>
            <p:nvPr/>
          </p:nvSpPr>
          <p:spPr>
            <a:xfrm>
              <a:off x="4325276" y="3999869"/>
              <a:ext cx="389388" cy="30452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3" name="Oval 63"/>
            <p:cNvSpPr/>
            <p:nvPr/>
          </p:nvSpPr>
          <p:spPr>
            <a:xfrm>
              <a:off x="3884462" y="5004136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4" name="Oval 64"/>
            <p:cNvSpPr/>
            <p:nvPr/>
          </p:nvSpPr>
          <p:spPr>
            <a:xfrm>
              <a:off x="2121206" y="4770881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00B0F0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5" name="Oval 65"/>
            <p:cNvSpPr/>
            <p:nvPr/>
          </p:nvSpPr>
          <p:spPr>
            <a:xfrm>
              <a:off x="2636718" y="5004136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6" name="Oval 66"/>
            <p:cNvSpPr/>
            <p:nvPr/>
          </p:nvSpPr>
          <p:spPr>
            <a:xfrm>
              <a:off x="1459985" y="4770881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00B0F0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7" name="Oval 67"/>
            <p:cNvSpPr/>
            <p:nvPr/>
          </p:nvSpPr>
          <p:spPr>
            <a:xfrm>
              <a:off x="2121206" y="4071137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8" name="Oval 68"/>
            <p:cNvSpPr/>
            <p:nvPr/>
          </p:nvSpPr>
          <p:spPr>
            <a:xfrm>
              <a:off x="2341613" y="4304391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9" name="Oval 69"/>
            <p:cNvSpPr/>
            <p:nvPr/>
          </p:nvSpPr>
          <p:spPr>
            <a:xfrm>
              <a:off x="4104869" y="5237381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0" name="Oval 70"/>
            <p:cNvSpPr/>
            <p:nvPr/>
          </p:nvSpPr>
          <p:spPr>
            <a:xfrm>
              <a:off x="1019171" y="4770881"/>
              <a:ext cx="481221" cy="44447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1" name="Oval 71"/>
            <p:cNvSpPr/>
            <p:nvPr/>
          </p:nvSpPr>
          <p:spPr>
            <a:xfrm>
              <a:off x="2562020" y="5470635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00B0F0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2" name="Oval 72"/>
            <p:cNvSpPr/>
            <p:nvPr/>
          </p:nvSpPr>
          <p:spPr>
            <a:xfrm>
              <a:off x="4104869" y="3837892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00B0F0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3" name="Oval 73"/>
            <p:cNvSpPr/>
            <p:nvPr/>
          </p:nvSpPr>
          <p:spPr>
            <a:xfrm>
              <a:off x="2214265" y="4605018"/>
              <a:ext cx="513060" cy="610334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4" name="Oval 75"/>
            <p:cNvSpPr/>
            <p:nvPr/>
          </p:nvSpPr>
          <p:spPr>
            <a:xfrm>
              <a:off x="3916292" y="4072435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5" name="Oval 76"/>
            <p:cNvSpPr/>
            <p:nvPr/>
          </p:nvSpPr>
          <p:spPr>
            <a:xfrm>
              <a:off x="1857941" y="3910459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00B0F0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6" name="Oval 77"/>
            <p:cNvSpPr/>
            <p:nvPr/>
          </p:nvSpPr>
          <p:spPr>
            <a:xfrm>
              <a:off x="3851397" y="5267190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00B0F0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7" name="Oval 78"/>
            <p:cNvSpPr/>
            <p:nvPr/>
          </p:nvSpPr>
          <p:spPr>
            <a:xfrm>
              <a:off x="4429353" y="3695346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00B0F0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8" name="Oval 79"/>
            <p:cNvSpPr/>
            <p:nvPr/>
          </p:nvSpPr>
          <p:spPr>
            <a:xfrm>
              <a:off x="6923617" y="3357137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9" name="Oval 80"/>
            <p:cNvSpPr/>
            <p:nvPr/>
          </p:nvSpPr>
          <p:spPr>
            <a:xfrm>
              <a:off x="2143243" y="3839181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00B0F0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0" name="Oval 81"/>
            <p:cNvSpPr/>
            <p:nvPr/>
          </p:nvSpPr>
          <p:spPr>
            <a:xfrm>
              <a:off x="6529337" y="3643518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00B0F0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81" name="Text Box 82"/>
          <p:cNvSpPr txBox="1"/>
          <p:nvPr/>
        </p:nvSpPr>
        <p:spPr>
          <a:xfrm>
            <a:off x="539552" y="1268760"/>
            <a:ext cx="8001000" cy="14773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000" dirty="0" smtClean="0">
                <a:solidFill>
                  <a:srgbClr val="FF0000"/>
                </a:solidFill>
                <a:latin typeface="Verdana" pitchFamily="34"/>
              </a:rPr>
              <a:t>Trasformação</a:t>
            </a:r>
            <a:r>
              <a:rPr lang="fr-FR" sz="3000" b="0" i="0" u="none" strike="noStrike" kern="1200" cap="none" spc="0" baseline="0" dirty="0" smtClean="0">
                <a:solidFill>
                  <a:srgbClr val="FF0000"/>
                </a:solidFill>
                <a:uFillTx/>
                <a:latin typeface="Verdana" pitchFamily="34"/>
              </a:rPr>
              <a:t> das</a:t>
            </a:r>
            <a:r>
              <a:rPr lang="fr-FR" sz="3000" b="0" i="0" u="none" strike="noStrike" kern="1200" cap="none" spc="0" dirty="0" smtClean="0">
                <a:solidFill>
                  <a:srgbClr val="FF0000"/>
                </a:solidFill>
                <a:uFillTx/>
                <a:latin typeface="Verdana" pitchFamily="34"/>
              </a:rPr>
              <a:t> molecolas de agua em ecesso em molecolas estaveis micro expansiva</a:t>
            </a:r>
            <a:r>
              <a:rPr lang="fr-FR" sz="3000" b="0" i="0" u="none" strike="noStrike" kern="1200" cap="none" spc="0" baseline="0" dirty="0" smtClean="0">
                <a:solidFill>
                  <a:srgbClr val="FF0000"/>
                </a:solidFill>
                <a:uFillTx/>
                <a:latin typeface="Verdana" pitchFamily="34"/>
              </a:rPr>
              <a:t> dos </a:t>
            </a:r>
            <a:r>
              <a:rPr lang="fr-FR" sz="30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Verdana" pitchFamily="34"/>
              </a:rPr>
              <a:t>DRY </a:t>
            </a:r>
            <a:r>
              <a:rPr lang="fr-FR" sz="3000" b="1" i="0" u="none" strike="noStrike" kern="1200" cap="none" spc="0" baseline="0" dirty="0">
                <a:solidFill>
                  <a:srgbClr val="FF0000"/>
                </a:solidFill>
                <a:uFillTx/>
                <a:latin typeface="Verdana" pitchFamily="34"/>
              </a:rPr>
              <a:t>D1</a:t>
            </a:r>
          </a:p>
        </p:txBody>
      </p:sp>
      <p:sp>
        <p:nvSpPr>
          <p:cNvPr id="82" name="Text Box 10"/>
          <p:cNvSpPr txBox="1"/>
          <p:nvPr/>
        </p:nvSpPr>
        <p:spPr>
          <a:xfrm>
            <a:off x="0" y="6516691"/>
            <a:ext cx="685800" cy="336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DADD2B-F46A-4321-A178-CF42614358A5}" type="slidenum">
              <a:rPr/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it-IT" sz="1600" b="0" i="0" u="none" strike="noStrike" kern="1200" cap="none" spc="0" baseline="0">
              <a:solidFill>
                <a:srgbClr val="009999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83" name="Oval 71"/>
          <p:cNvSpPr/>
          <p:nvPr/>
        </p:nvSpPr>
        <p:spPr>
          <a:xfrm>
            <a:off x="2714423" y="5286384"/>
            <a:ext cx="357384" cy="4286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4" name="Oval 71"/>
          <p:cNvSpPr/>
          <p:nvPr/>
        </p:nvSpPr>
        <p:spPr>
          <a:xfrm>
            <a:off x="2428856" y="5214951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5" name="Oval 71"/>
          <p:cNvSpPr/>
          <p:nvPr/>
        </p:nvSpPr>
        <p:spPr>
          <a:xfrm>
            <a:off x="4423035" y="4929201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6" name="Oval 71"/>
          <p:cNvSpPr/>
          <p:nvPr/>
        </p:nvSpPr>
        <p:spPr>
          <a:xfrm>
            <a:off x="1422632" y="4500567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7" name="Oval 71"/>
          <p:cNvSpPr/>
          <p:nvPr/>
        </p:nvSpPr>
        <p:spPr>
          <a:xfrm>
            <a:off x="1214414" y="4643442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00B0F0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8" name="Oval 71"/>
          <p:cNvSpPr/>
          <p:nvPr/>
        </p:nvSpPr>
        <p:spPr>
          <a:xfrm>
            <a:off x="2143106" y="4429134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00B0F0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9" name="Oval 71"/>
          <p:cNvSpPr/>
          <p:nvPr/>
        </p:nvSpPr>
        <p:spPr>
          <a:xfrm>
            <a:off x="4137275" y="5000634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00B0F0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0" name="Oval 71"/>
          <p:cNvSpPr/>
          <p:nvPr/>
        </p:nvSpPr>
        <p:spPr>
          <a:xfrm>
            <a:off x="6280419" y="4857759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1" name="Oval 71"/>
          <p:cNvSpPr/>
          <p:nvPr/>
        </p:nvSpPr>
        <p:spPr>
          <a:xfrm>
            <a:off x="6280419" y="5143509"/>
            <a:ext cx="291839" cy="30468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2" name="Oval 71"/>
          <p:cNvSpPr/>
          <p:nvPr/>
        </p:nvSpPr>
        <p:spPr>
          <a:xfrm>
            <a:off x="6566169" y="5267456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3" name="Oval 71"/>
          <p:cNvSpPr/>
          <p:nvPr/>
        </p:nvSpPr>
        <p:spPr>
          <a:xfrm>
            <a:off x="6215076" y="5481763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4" name="Oval 71"/>
          <p:cNvSpPr/>
          <p:nvPr/>
        </p:nvSpPr>
        <p:spPr>
          <a:xfrm>
            <a:off x="6851928" y="5053138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5" name="Oval 71"/>
          <p:cNvSpPr/>
          <p:nvPr/>
        </p:nvSpPr>
        <p:spPr>
          <a:xfrm>
            <a:off x="6286509" y="4714884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00B0F0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6" name="Oval 71"/>
          <p:cNvSpPr/>
          <p:nvPr/>
        </p:nvSpPr>
        <p:spPr>
          <a:xfrm>
            <a:off x="4494468" y="4572009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00B0F0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7" name="Oval 71"/>
          <p:cNvSpPr/>
          <p:nvPr/>
        </p:nvSpPr>
        <p:spPr>
          <a:xfrm>
            <a:off x="6432822" y="5010162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00B0F0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8" name="Oval 61"/>
          <p:cNvSpPr/>
          <p:nvPr/>
        </p:nvSpPr>
        <p:spPr>
          <a:xfrm>
            <a:off x="4137275" y="3357557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9" name="CaixaDeTexto 98"/>
          <p:cNvSpPr txBox="1"/>
          <p:nvPr/>
        </p:nvSpPr>
        <p:spPr>
          <a:xfrm>
            <a:off x="467544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- PC – como funciona</a:t>
            </a:r>
            <a:endParaRPr lang="pt-BR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2422" y="3235320"/>
            <a:ext cx="8601577" cy="2860683"/>
            <a:chOff x="542422" y="3235320"/>
            <a:chExt cx="8601577" cy="2860683"/>
          </a:xfrm>
        </p:grpSpPr>
        <p:sp>
          <p:nvSpPr>
            <p:cNvPr id="3" name="Freeform 3" descr="Marmo bianco"/>
            <p:cNvSpPr/>
            <p:nvPr/>
          </p:nvSpPr>
          <p:spPr>
            <a:xfrm>
              <a:off x="2323956" y="3235320"/>
              <a:ext cx="1787661" cy="24201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2"/>
                <a:gd name="f7" fmla="val 747"/>
                <a:gd name="f8" fmla="val 6"/>
                <a:gd name="f9" fmla="val 41"/>
                <a:gd name="f10" fmla="val 9"/>
                <a:gd name="f11" fmla="val 77"/>
                <a:gd name="f12" fmla="val 19"/>
                <a:gd name="f13" fmla="val 104"/>
                <a:gd name="f14" fmla="val 28"/>
                <a:gd name="f15" fmla="val 159"/>
                <a:gd name="f16" fmla="val 186"/>
                <a:gd name="f17" fmla="val 204"/>
                <a:gd name="f18" fmla="val 231"/>
                <a:gd name="f19" fmla="val 250"/>
                <a:gd name="f20" fmla="val 268"/>
                <a:gd name="f21" fmla="val 295"/>
                <a:gd name="f22" fmla="val 322"/>
                <a:gd name="f23" fmla="val 341"/>
                <a:gd name="f24" fmla="val 368"/>
                <a:gd name="f25" fmla="val 395"/>
                <a:gd name="f26" fmla="val 422"/>
                <a:gd name="f27" fmla="val 450"/>
                <a:gd name="f28" fmla="val 477"/>
                <a:gd name="f29" fmla="val 504"/>
                <a:gd name="f30" fmla="val 531"/>
                <a:gd name="f31" fmla="val 46"/>
                <a:gd name="f32" fmla="val 73"/>
                <a:gd name="f33" fmla="val 522"/>
                <a:gd name="f34" fmla="val 100"/>
                <a:gd name="f35" fmla="val 128"/>
                <a:gd name="f36" fmla="val 486"/>
                <a:gd name="f37" fmla="val 164"/>
                <a:gd name="f38" fmla="val 237"/>
                <a:gd name="f39" fmla="val 291"/>
                <a:gd name="f40" fmla="val 495"/>
                <a:gd name="f41" fmla="val 346"/>
                <a:gd name="f42" fmla="val 373"/>
                <a:gd name="f43" fmla="val 400"/>
                <a:gd name="f44" fmla="val 437"/>
                <a:gd name="f45" fmla="val 464"/>
                <a:gd name="f46" fmla="val 491"/>
                <a:gd name="f47" fmla="val 518"/>
                <a:gd name="f48" fmla="val 468"/>
                <a:gd name="f49" fmla="val 537"/>
                <a:gd name="f50" fmla="val 564"/>
                <a:gd name="f51" fmla="val 441"/>
                <a:gd name="f52" fmla="val 591"/>
                <a:gd name="f53" fmla="val 431"/>
                <a:gd name="f54" fmla="val 627"/>
                <a:gd name="f55" fmla="val 646"/>
                <a:gd name="f56" fmla="val 673"/>
                <a:gd name="f57" fmla="val 700"/>
                <a:gd name="f58" fmla="val 727"/>
                <a:gd name="f59" fmla="val 746"/>
                <a:gd name="f60" fmla="val 432"/>
                <a:gd name="f61" fmla="val 726"/>
                <a:gd name="f62" fmla="+- 0 0 -90"/>
                <a:gd name="f63" fmla="*/ f3 1 532"/>
                <a:gd name="f64" fmla="*/ f4 1 747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532"/>
                <a:gd name="f73" fmla="*/ f69 1 747"/>
                <a:gd name="f74" fmla="*/ 0 f70 1"/>
                <a:gd name="f75" fmla="*/ 3721 f69 1"/>
                <a:gd name="f76" fmla="*/ 48262 f70 1"/>
                <a:gd name="f77" fmla="*/ 5679 f69 1"/>
                <a:gd name="f78" fmla="*/ 90139 f70 1"/>
                <a:gd name="f79" fmla="*/ 11731 f69 1"/>
                <a:gd name="f80" fmla="*/ 121723 f70 1"/>
                <a:gd name="f81" fmla="*/ 17122 f69 1"/>
                <a:gd name="f82" fmla="*/ 186328 f70 1"/>
                <a:gd name="f83" fmla="*/ 217941 f70 1"/>
                <a:gd name="f84" fmla="*/ 239270 f70 1"/>
                <a:gd name="f85" fmla="*/ 0 f69 1"/>
                <a:gd name="f86" fmla="*/ 270849 f70 1"/>
                <a:gd name="f87" fmla="*/ 293150 f70 1"/>
                <a:gd name="f88" fmla="*/ 313966 f70 1"/>
                <a:gd name="f89" fmla="*/ 346067 f70 1"/>
                <a:gd name="f90" fmla="*/ 377668 f70 1"/>
                <a:gd name="f91" fmla="*/ 399908 f70 1"/>
                <a:gd name="f92" fmla="*/ 431488 f70 1"/>
                <a:gd name="f93" fmla="*/ 463089 f70 1"/>
                <a:gd name="f94" fmla="*/ 494737 f70 1"/>
                <a:gd name="f95" fmla="*/ 527581 f70 1"/>
                <a:gd name="f96" fmla="*/ 559185 f70 1"/>
                <a:gd name="f97" fmla="*/ 590787 f70 1"/>
                <a:gd name="f98" fmla="*/ 622533 f70 1"/>
                <a:gd name="f99" fmla="*/ 28148 f69 1"/>
                <a:gd name="f100" fmla="*/ 44767 f69 1"/>
                <a:gd name="f101" fmla="*/ 612283 f70 1"/>
                <a:gd name="f102" fmla="*/ 61126 f69 1"/>
                <a:gd name="f103" fmla="*/ 78248 f69 1"/>
                <a:gd name="f104" fmla="*/ 569910 f70 1"/>
                <a:gd name="f105" fmla="*/ 100222 f69 1"/>
                <a:gd name="f106" fmla="*/ 144991 f69 1"/>
                <a:gd name="f107" fmla="*/ 177970 f69 1"/>
                <a:gd name="f108" fmla="*/ 580161 f70 1"/>
                <a:gd name="f109" fmla="*/ 211514 f69 1"/>
                <a:gd name="f110" fmla="*/ 228134 f69 1"/>
                <a:gd name="f111" fmla="*/ 244555 f69 1"/>
                <a:gd name="f112" fmla="*/ 267244 f69 1"/>
                <a:gd name="f113" fmla="*/ 283663 f69 1"/>
                <a:gd name="f114" fmla="*/ 300318 f69 1"/>
                <a:gd name="f115" fmla="*/ 316632 f69 1"/>
                <a:gd name="f116" fmla="*/ 548581 f70 1"/>
                <a:gd name="f117" fmla="*/ 328358 f69 1"/>
                <a:gd name="f118" fmla="*/ 344777 f69 1"/>
                <a:gd name="f119" fmla="*/ 516977 f70 1"/>
                <a:gd name="f120" fmla="*/ 361399 f69 1"/>
                <a:gd name="f121" fmla="*/ 505462 f70 1"/>
                <a:gd name="f122" fmla="*/ 383418 f69 1"/>
                <a:gd name="f123" fmla="*/ 394956 f69 1"/>
                <a:gd name="f124" fmla="*/ 411583 f69 1"/>
                <a:gd name="f125" fmla="*/ 427922 f69 1"/>
                <a:gd name="f126" fmla="*/ 444544 f69 1"/>
                <a:gd name="f127" fmla="*/ 456070 f69 1"/>
                <a:gd name="f128" fmla="*/ 506705 f70 1"/>
                <a:gd name="f129" fmla="*/ 443869 f69 1"/>
                <a:gd name="f130" fmla="*/ 532 f70 1"/>
                <a:gd name="f131" fmla="*/ 747 f69 1"/>
                <a:gd name="f132" fmla="+- f71 0 f1"/>
                <a:gd name="f133" fmla="*/ f74 1 532"/>
                <a:gd name="f134" fmla="*/ f75 1 747"/>
                <a:gd name="f135" fmla="*/ f76 1 532"/>
                <a:gd name="f136" fmla="*/ f77 1 747"/>
                <a:gd name="f137" fmla="*/ f78 1 532"/>
                <a:gd name="f138" fmla="*/ f79 1 747"/>
                <a:gd name="f139" fmla="*/ f80 1 532"/>
                <a:gd name="f140" fmla="*/ f81 1 747"/>
                <a:gd name="f141" fmla="*/ f82 1 532"/>
                <a:gd name="f142" fmla="*/ f83 1 532"/>
                <a:gd name="f143" fmla="*/ f84 1 532"/>
                <a:gd name="f144" fmla="*/ f85 1 747"/>
                <a:gd name="f145" fmla="*/ f86 1 532"/>
                <a:gd name="f146" fmla="*/ f87 1 532"/>
                <a:gd name="f147" fmla="*/ f88 1 532"/>
                <a:gd name="f148" fmla="*/ f89 1 532"/>
                <a:gd name="f149" fmla="*/ f90 1 532"/>
                <a:gd name="f150" fmla="*/ f91 1 532"/>
                <a:gd name="f151" fmla="*/ f92 1 532"/>
                <a:gd name="f152" fmla="*/ f93 1 532"/>
                <a:gd name="f153" fmla="*/ f94 1 532"/>
                <a:gd name="f154" fmla="*/ f95 1 532"/>
                <a:gd name="f155" fmla="*/ f96 1 532"/>
                <a:gd name="f156" fmla="*/ f97 1 532"/>
                <a:gd name="f157" fmla="*/ f98 1 532"/>
                <a:gd name="f158" fmla="*/ f99 1 747"/>
                <a:gd name="f159" fmla="*/ f100 1 747"/>
                <a:gd name="f160" fmla="*/ f101 1 532"/>
                <a:gd name="f161" fmla="*/ f102 1 747"/>
                <a:gd name="f162" fmla="*/ f103 1 747"/>
                <a:gd name="f163" fmla="*/ f104 1 532"/>
                <a:gd name="f164" fmla="*/ f105 1 747"/>
                <a:gd name="f165" fmla="*/ f106 1 747"/>
                <a:gd name="f166" fmla="*/ f107 1 747"/>
                <a:gd name="f167" fmla="*/ f108 1 532"/>
                <a:gd name="f168" fmla="*/ f109 1 747"/>
                <a:gd name="f169" fmla="*/ f110 1 747"/>
                <a:gd name="f170" fmla="*/ f111 1 747"/>
                <a:gd name="f171" fmla="*/ f112 1 747"/>
                <a:gd name="f172" fmla="*/ f113 1 747"/>
                <a:gd name="f173" fmla="*/ f114 1 747"/>
                <a:gd name="f174" fmla="*/ f115 1 747"/>
                <a:gd name="f175" fmla="*/ f116 1 532"/>
                <a:gd name="f176" fmla="*/ f117 1 747"/>
                <a:gd name="f177" fmla="*/ f118 1 747"/>
                <a:gd name="f178" fmla="*/ f119 1 532"/>
                <a:gd name="f179" fmla="*/ f120 1 747"/>
                <a:gd name="f180" fmla="*/ f121 1 532"/>
                <a:gd name="f181" fmla="*/ f122 1 747"/>
                <a:gd name="f182" fmla="*/ f123 1 747"/>
                <a:gd name="f183" fmla="*/ f124 1 747"/>
                <a:gd name="f184" fmla="*/ f125 1 747"/>
                <a:gd name="f185" fmla="*/ f126 1 747"/>
                <a:gd name="f186" fmla="*/ f127 1 747"/>
                <a:gd name="f187" fmla="*/ f128 1 532"/>
                <a:gd name="f188" fmla="*/ f129 1 747"/>
                <a:gd name="f189" fmla="*/ f130 1 532"/>
                <a:gd name="f190" fmla="*/ f131 1 747"/>
                <a:gd name="f191" fmla="*/ f133 1 f72"/>
                <a:gd name="f192" fmla="*/ f134 1 f73"/>
                <a:gd name="f193" fmla="*/ f135 1 f72"/>
                <a:gd name="f194" fmla="*/ f136 1 f73"/>
                <a:gd name="f195" fmla="*/ f137 1 f72"/>
                <a:gd name="f196" fmla="*/ f138 1 f73"/>
                <a:gd name="f197" fmla="*/ f139 1 f72"/>
                <a:gd name="f198" fmla="*/ f140 1 f73"/>
                <a:gd name="f199" fmla="*/ f141 1 f72"/>
                <a:gd name="f200" fmla="*/ f142 1 f72"/>
                <a:gd name="f201" fmla="*/ f143 1 f72"/>
                <a:gd name="f202" fmla="*/ f144 1 f73"/>
                <a:gd name="f203" fmla="*/ f145 1 f72"/>
                <a:gd name="f204" fmla="*/ f146 1 f72"/>
                <a:gd name="f205" fmla="*/ f147 1 f72"/>
                <a:gd name="f206" fmla="*/ f148 1 f72"/>
                <a:gd name="f207" fmla="*/ f149 1 f72"/>
                <a:gd name="f208" fmla="*/ f150 1 f72"/>
                <a:gd name="f209" fmla="*/ f151 1 f72"/>
                <a:gd name="f210" fmla="*/ f152 1 f72"/>
                <a:gd name="f211" fmla="*/ f153 1 f72"/>
                <a:gd name="f212" fmla="*/ f154 1 f72"/>
                <a:gd name="f213" fmla="*/ f155 1 f72"/>
                <a:gd name="f214" fmla="*/ f156 1 f72"/>
                <a:gd name="f215" fmla="*/ f157 1 f72"/>
                <a:gd name="f216" fmla="*/ f158 1 f73"/>
                <a:gd name="f217" fmla="*/ f159 1 f73"/>
                <a:gd name="f218" fmla="*/ f160 1 f72"/>
                <a:gd name="f219" fmla="*/ f161 1 f73"/>
                <a:gd name="f220" fmla="*/ f162 1 f73"/>
                <a:gd name="f221" fmla="*/ f163 1 f72"/>
                <a:gd name="f222" fmla="*/ f164 1 f73"/>
                <a:gd name="f223" fmla="*/ f165 1 f73"/>
                <a:gd name="f224" fmla="*/ f166 1 f73"/>
                <a:gd name="f225" fmla="*/ f167 1 f72"/>
                <a:gd name="f226" fmla="*/ f168 1 f73"/>
                <a:gd name="f227" fmla="*/ f169 1 f73"/>
                <a:gd name="f228" fmla="*/ f170 1 f73"/>
                <a:gd name="f229" fmla="*/ f171 1 f73"/>
                <a:gd name="f230" fmla="*/ f172 1 f73"/>
                <a:gd name="f231" fmla="*/ f173 1 f73"/>
                <a:gd name="f232" fmla="*/ f174 1 f73"/>
                <a:gd name="f233" fmla="*/ f175 1 f72"/>
                <a:gd name="f234" fmla="*/ f176 1 f73"/>
                <a:gd name="f235" fmla="*/ f177 1 f73"/>
                <a:gd name="f236" fmla="*/ f178 1 f72"/>
                <a:gd name="f237" fmla="*/ f179 1 f73"/>
                <a:gd name="f238" fmla="*/ f180 1 f72"/>
                <a:gd name="f239" fmla="*/ f181 1 f73"/>
                <a:gd name="f240" fmla="*/ f182 1 f73"/>
                <a:gd name="f241" fmla="*/ f183 1 f73"/>
                <a:gd name="f242" fmla="*/ f184 1 f73"/>
                <a:gd name="f243" fmla="*/ f185 1 f73"/>
                <a:gd name="f244" fmla="*/ f186 1 f73"/>
                <a:gd name="f245" fmla="*/ f187 1 f72"/>
                <a:gd name="f246" fmla="*/ f188 1 f73"/>
                <a:gd name="f247" fmla="*/ f189 1 f72"/>
                <a:gd name="f248" fmla="*/ f190 1 f73"/>
                <a:gd name="f249" fmla="*/ f191 f63 1"/>
                <a:gd name="f250" fmla="*/ f247 f63 1"/>
                <a:gd name="f251" fmla="*/ f248 f64 1"/>
                <a:gd name="f252" fmla="*/ f202 f64 1"/>
                <a:gd name="f253" fmla="*/ f192 f64 1"/>
                <a:gd name="f254" fmla="*/ f193 f63 1"/>
                <a:gd name="f255" fmla="*/ f194 f64 1"/>
                <a:gd name="f256" fmla="*/ f195 f63 1"/>
                <a:gd name="f257" fmla="*/ f196 f64 1"/>
                <a:gd name="f258" fmla="*/ f197 f63 1"/>
                <a:gd name="f259" fmla="*/ f198 f64 1"/>
                <a:gd name="f260" fmla="*/ f199 f63 1"/>
                <a:gd name="f261" fmla="*/ f200 f63 1"/>
                <a:gd name="f262" fmla="*/ f201 f63 1"/>
                <a:gd name="f263" fmla="*/ f203 f63 1"/>
                <a:gd name="f264" fmla="*/ f204 f63 1"/>
                <a:gd name="f265" fmla="*/ f205 f63 1"/>
                <a:gd name="f266" fmla="*/ f206 f63 1"/>
                <a:gd name="f267" fmla="*/ f207 f63 1"/>
                <a:gd name="f268" fmla="*/ f208 f63 1"/>
                <a:gd name="f269" fmla="*/ f209 f63 1"/>
                <a:gd name="f270" fmla="*/ f210 f63 1"/>
                <a:gd name="f271" fmla="*/ f211 f63 1"/>
                <a:gd name="f272" fmla="*/ f212 f63 1"/>
                <a:gd name="f273" fmla="*/ f213 f63 1"/>
                <a:gd name="f274" fmla="*/ f214 f63 1"/>
                <a:gd name="f275" fmla="*/ f215 f63 1"/>
                <a:gd name="f276" fmla="*/ f216 f64 1"/>
                <a:gd name="f277" fmla="*/ f217 f64 1"/>
                <a:gd name="f278" fmla="*/ f218 f63 1"/>
                <a:gd name="f279" fmla="*/ f219 f64 1"/>
                <a:gd name="f280" fmla="*/ f220 f64 1"/>
                <a:gd name="f281" fmla="*/ f221 f63 1"/>
                <a:gd name="f282" fmla="*/ f222 f64 1"/>
                <a:gd name="f283" fmla="*/ f223 f64 1"/>
                <a:gd name="f284" fmla="*/ f224 f64 1"/>
                <a:gd name="f285" fmla="*/ f225 f63 1"/>
                <a:gd name="f286" fmla="*/ f226 f64 1"/>
                <a:gd name="f287" fmla="*/ f227 f64 1"/>
                <a:gd name="f288" fmla="*/ f228 f64 1"/>
                <a:gd name="f289" fmla="*/ f229 f64 1"/>
                <a:gd name="f290" fmla="*/ f230 f64 1"/>
                <a:gd name="f291" fmla="*/ f231 f64 1"/>
                <a:gd name="f292" fmla="*/ f232 f64 1"/>
                <a:gd name="f293" fmla="*/ f233 f63 1"/>
                <a:gd name="f294" fmla="*/ f234 f64 1"/>
                <a:gd name="f295" fmla="*/ f235 f64 1"/>
                <a:gd name="f296" fmla="*/ f236 f63 1"/>
                <a:gd name="f297" fmla="*/ f237 f64 1"/>
                <a:gd name="f298" fmla="*/ f238 f63 1"/>
                <a:gd name="f299" fmla="*/ f239 f64 1"/>
                <a:gd name="f300" fmla="*/ f240 f64 1"/>
                <a:gd name="f301" fmla="*/ f241 f64 1"/>
                <a:gd name="f302" fmla="*/ f242 f64 1"/>
                <a:gd name="f303" fmla="*/ f243 f64 1"/>
                <a:gd name="f304" fmla="*/ f244 f64 1"/>
                <a:gd name="f305" fmla="*/ f245 f63 1"/>
                <a:gd name="f306" fmla="*/ f246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2">
                  <a:pos x="f249" y="f253"/>
                </a:cxn>
                <a:cxn ang="f132">
                  <a:pos x="f254" y="f255"/>
                </a:cxn>
                <a:cxn ang="f132">
                  <a:pos x="f256" y="f257"/>
                </a:cxn>
                <a:cxn ang="f132">
                  <a:pos x="f258" y="f259"/>
                </a:cxn>
                <a:cxn ang="f132">
                  <a:pos x="f260" y="f259"/>
                </a:cxn>
                <a:cxn ang="f132">
                  <a:pos x="f261" y="f257"/>
                </a:cxn>
                <a:cxn ang="f132">
                  <a:pos x="f262" y="f252"/>
                </a:cxn>
                <a:cxn ang="f132">
                  <a:pos x="f263" y="f252"/>
                </a:cxn>
                <a:cxn ang="f132">
                  <a:pos x="f264" y="f252"/>
                </a:cxn>
                <a:cxn ang="f132">
                  <a:pos x="f265" y="f257"/>
                </a:cxn>
                <a:cxn ang="f132">
                  <a:pos x="f266" y="f259"/>
                </a:cxn>
                <a:cxn ang="f132">
                  <a:pos x="f267" y="f259"/>
                </a:cxn>
                <a:cxn ang="f132">
                  <a:pos x="f268" y="f259"/>
                </a:cxn>
                <a:cxn ang="f132">
                  <a:pos x="f269" y="f259"/>
                </a:cxn>
                <a:cxn ang="f132">
                  <a:pos x="f270" y="f257"/>
                </a:cxn>
                <a:cxn ang="f132">
                  <a:pos x="f271" y="f257"/>
                </a:cxn>
                <a:cxn ang="f132">
                  <a:pos x="f272" y="f255"/>
                </a:cxn>
                <a:cxn ang="f132">
                  <a:pos x="f273" y="f257"/>
                </a:cxn>
                <a:cxn ang="f132">
                  <a:pos x="f274" y="f259"/>
                </a:cxn>
                <a:cxn ang="f132">
                  <a:pos x="f275" y="f276"/>
                </a:cxn>
                <a:cxn ang="f132">
                  <a:pos x="f275" y="f277"/>
                </a:cxn>
                <a:cxn ang="f132">
                  <a:pos x="f278" y="f279"/>
                </a:cxn>
                <a:cxn ang="f132">
                  <a:pos x="f274" y="f280"/>
                </a:cxn>
                <a:cxn ang="f132">
                  <a:pos x="f281" y="f282"/>
                </a:cxn>
                <a:cxn ang="f132">
                  <a:pos x="f281" y="f283"/>
                </a:cxn>
                <a:cxn ang="f132">
                  <a:pos x="f281" y="f284"/>
                </a:cxn>
                <a:cxn ang="f132">
                  <a:pos x="f285" y="f286"/>
                </a:cxn>
                <a:cxn ang="f132">
                  <a:pos x="f285" y="f287"/>
                </a:cxn>
                <a:cxn ang="f132">
                  <a:pos x="f285" y="f288"/>
                </a:cxn>
                <a:cxn ang="f132">
                  <a:pos x="f285" y="f289"/>
                </a:cxn>
                <a:cxn ang="f132">
                  <a:pos x="f285" y="f290"/>
                </a:cxn>
                <a:cxn ang="f132">
                  <a:pos x="f285" y="f291"/>
                </a:cxn>
                <a:cxn ang="f132">
                  <a:pos x="f281" y="f292"/>
                </a:cxn>
                <a:cxn ang="f132">
                  <a:pos x="f293" y="f294"/>
                </a:cxn>
                <a:cxn ang="f132">
                  <a:pos x="f272" y="f295"/>
                </a:cxn>
                <a:cxn ang="f132">
                  <a:pos x="f296" y="f297"/>
                </a:cxn>
                <a:cxn ang="f132">
                  <a:pos x="f298" y="f299"/>
                </a:cxn>
                <a:cxn ang="f132">
                  <a:pos x="f298" y="f300"/>
                </a:cxn>
                <a:cxn ang="f132">
                  <a:pos x="f298" y="f301"/>
                </a:cxn>
                <a:cxn ang="f132">
                  <a:pos x="f296" y="f302"/>
                </a:cxn>
                <a:cxn ang="f132">
                  <a:pos x="f298" y="f303"/>
                </a:cxn>
                <a:cxn ang="f132">
                  <a:pos x="f298" y="f304"/>
                </a:cxn>
                <a:cxn ang="f132">
                  <a:pos x="f305" y="f306"/>
                </a:cxn>
              </a:cxnLst>
              <a:rect l="f249" t="f252" r="f250" b="f251"/>
              <a:pathLst>
                <a:path w="532" h="747">
                  <a:moveTo>
                    <a:pt x="f5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2"/>
                  </a:lnTo>
                  <a:lnTo>
                    <a:pt x="f17" y="f5"/>
                  </a:lnTo>
                  <a:lnTo>
                    <a:pt x="f18" y="f5"/>
                  </a:lnTo>
                  <a:lnTo>
                    <a:pt x="f19" y="f5"/>
                  </a:lnTo>
                  <a:lnTo>
                    <a:pt x="f20" y="f12"/>
                  </a:lnTo>
                  <a:lnTo>
                    <a:pt x="f21" y="f14"/>
                  </a:lnTo>
                  <a:lnTo>
                    <a:pt x="f22" y="f14"/>
                  </a:lnTo>
                  <a:lnTo>
                    <a:pt x="f23" y="f14"/>
                  </a:lnTo>
                  <a:lnTo>
                    <a:pt x="f24" y="f14"/>
                  </a:lnTo>
                  <a:lnTo>
                    <a:pt x="f25" y="f12"/>
                  </a:lnTo>
                  <a:lnTo>
                    <a:pt x="f26" y="f12"/>
                  </a:lnTo>
                  <a:lnTo>
                    <a:pt x="f27" y="f10"/>
                  </a:lnTo>
                  <a:lnTo>
                    <a:pt x="f28" y="f12"/>
                  </a:lnTo>
                  <a:lnTo>
                    <a:pt x="f29" y="f14"/>
                  </a:lnTo>
                  <a:lnTo>
                    <a:pt x="f30" y="f31"/>
                  </a:lnTo>
                  <a:lnTo>
                    <a:pt x="f30" y="f32"/>
                  </a:lnTo>
                  <a:lnTo>
                    <a:pt x="f33" y="f34"/>
                  </a:lnTo>
                  <a:lnTo>
                    <a:pt x="f29" y="f35"/>
                  </a:lnTo>
                  <a:lnTo>
                    <a:pt x="f36" y="f37"/>
                  </a:lnTo>
                  <a:lnTo>
                    <a:pt x="f36" y="f38"/>
                  </a:lnTo>
                  <a:lnTo>
                    <a:pt x="f36" y="f39"/>
                  </a:lnTo>
                  <a:lnTo>
                    <a:pt x="f40" y="f41"/>
                  </a:lnTo>
                  <a:lnTo>
                    <a:pt x="f40" y="f42"/>
                  </a:lnTo>
                  <a:lnTo>
                    <a:pt x="f40" y="f43"/>
                  </a:lnTo>
                  <a:lnTo>
                    <a:pt x="f40" y="f44"/>
                  </a:lnTo>
                  <a:lnTo>
                    <a:pt x="f40" y="f45"/>
                  </a:lnTo>
                  <a:lnTo>
                    <a:pt x="f40" y="f46"/>
                  </a:lnTo>
                  <a:lnTo>
                    <a:pt x="f36" y="f47"/>
                  </a:lnTo>
                  <a:lnTo>
                    <a:pt x="f48" y="f49"/>
                  </a:lnTo>
                  <a:lnTo>
                    <a:pt x="f27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3" y="f55"/>
                  </a:lnTo>
                  <a:lnTo>
                    <a:pt x="f53" y="f56"/>
                  </a:lnTo>
                  <a:lnTo>
                    <a:pt x="f51" y="f57"/>
                  </a:lnTo>
                  <a:lnTo>
                    <a:pt x="f53" y="f58"/>
                  </a:lnTo>
                  <a:lnTo>
                    <a:pt x="f53" y="f59"/>
                  </a:lnTo>
                  <a:lnTo>
                    <a:pt x="f60" y="f61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4" descr="Marmo bianco"/>
            <p:cNvSpPr/>
            <p:nvPr/>
          </p:nvSpPr>
          <p:spPr>
            <a:xfrm>
              <a:off x="4387108" y="3235320"/>
              <a:ext cx="2114577" cy="25108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8"/>
                <a:gd name="f7" fmla="val 775"/>
                <a:gd name="f8" fmla="val 2"/>
                <a:gd name="f9" fmla="val 726"/>
                <a:gd name="f10" fmla="val 682"/>
                <a:gd name="f11" fmla="val 655"/>
                <a:gd name="f12" fmla="val 19"/>
                <a:gd name="f13" fmla="val 646"/>
                <a:gd name="f14" fmla="val 28"/>
                <a:gd name="f15" fmla="val 627"/>
                <a:gd name="f16" fmla="val 55"/>
                <a:gd name="f17" fmla="val 609"/>
                <a:gd name="f18" fmla="val 82"/>
                <a:gd name="f19" fmla="val 582"/>
                <a:gd name="f20" fmla="val 100"/>
                <a:gd name="f21" fmla="val 555"/>
                <a:gd name="f22" fmla="val 109"/>
                <a:gd name="f23" fmla="val 518"/>
                <a:gd name="f24" fmla="val 491"/>
                <a:gd name="f25" fmla="val 455"/>
                <a:gd name="f26" fmla="val 418"/>
                <a:gd name="f27" fmla="val 382"/>
                <a:gd name="f28" fmla="val 73"/>
                <a:gd name="f29" fmla="val 355"/>
                <a:gd name="f30" fmla="val 328"/>
                <a:gd name="f31" fmla="val 309"/>
                <a:gd name="f32" fmla="val 282"/>
                <a:gd name="f33" fmla="val 255"/>
                <a:gd name="f34" fmla="val 91"/>
                <a:gd name="f35" fmla="val 182"/>
                <a:gd name="f36" fmla="val 155"/>
                <a:gd name="f37" fmla="val 128"/>
                <a:gd name="f38" fmla="val 64"/>
                <a:gd name="f39" fmla="val 137"/>
                <a:gd name="f40" fmla="val 37"/>
                <a:gd name="f41" fmla="val 146"/>
                <a:gd name="f42" fmla="val 9"/>
                <a:gd name="f43" fmla="val 173"/>
                <a:gd name="f44" fmla="val 200"/>
                <a:gd name="f45" fmla="val 228"/>
                <a:gd name="f46" fmla="val 46"/>
                <a:gd name="f47" fmla="val 291"/>
                <a:gd name="f48" fmla="val 319"/>
                <a:gd name="f49" fmla="val 346"/>
                <a:gd name="f50" fmla="val 373"/>
                <a:gd name="f51" fmla="val 500"/>
                <a:gd name="f52" fmla="val 573"/>
                <a:gd name="f53" fmla="val 628"/>
                <a:gd name="f54" fmla="val 637"/>
                <a:gd name="f55" fmla="val 164"/>
                <a:gd name="f56" fmla="val 618"/>
                <a:gd name="f57" fmla="val 191"/>
                <a:gd name="f58" fmla="val 218"/>
                <a:gd name="f59" fmla="val 600"/>
                <a:gd name="f60" fmla="val 237"/>
                <a:gd name="f61" fmla="val 264"/>
                <a:gd name="f62" fmla="val 337"/>
                <a:gd name="f63" fmla="val 564"/>
                <a:gd name="f64" fmla="val 409"/>
                <a:gd name="f65" fmla="val 482"/>
                <a:gd name="f66" fmla="val 664"/>
                <a:gd name="f67" fmla="val 691"/>
                <a:gd name="f68" fmla="val 546"/>
                <a:gd name="f69" fmla="val 718"/>
                <a:gd name="f70" fmla="val 537"/>
                <a:gd name="f71" fmla="val 737"/>
                <a:gd name="f72" fmla="val 530"/>
                <a:gd name="f73" fmla="val 774"/>
                <a:gd name="f74" fmla="+- 0 0 -90"/>
                <a:gd name="f75" fmla="*/ f3 1 638"/>
                <a:gd name="f76" fmla="*/ f4 1 775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638"/>
                <a:gd name="f85" fmla="*/ f81 1 775"/>
                <a:gd name="f86" fmla="*/ 2044 f82 1"/>
                <a:gd name="f87" fmla="*/ 443810 f81 1"/>
                <a:gd name="f88" fmla="*/ 0 f82 1"/>
                <a:gd name="f89" fmla="*/ 416948 f81 1"/>
                <a:gd name="f90" fmla="*/ 400531 f81 1"/>
                <a:gd name="f91" fmla="*/ 20069 f82 1"/>
                <a:gd name="f92" fmla="*/ 394947 f81 1"/>
                <a:gd name="f93" fmla="*/ 29946 f82 1"/>
                <a:gd name="f94" fmla="*/ 383404 f81 1"/>
                <a:gd name="f95" fmla="*/ 58566 f82 1"/>
                <a:gd name="f96" fmla="*/ 372336 f81 1"/>
                <a:gd name="f97" fmla="*/ 87349 f82 1"/>
                <a:gd name="f98" fmla="*/ 355714 f81 1"/>
                <a:gd name="f99" fmla="*/ 106684 f82 1"/>
                <a:gd name="f100" fmla="*/ 339420 f81 1"/>
                <a:gd name="f101" fmla="*/ 116131 f82 1"/>
                <a:gd name="f102" fmla="*/ 316619 f81 1"/>
                <a:gd name="f103" fmla="*/ 300260 f81 1"/>
                <a:gd name="f104" fmla="*/ 278294 f81 1"/>
                <a:gd name="f105" fmla="*/ 255493 f81 1"/>
                <a:gd name="f106" fmla="*/ 233528 f81 1"/>
                <a:gd name="f107" fmla="*/ 77910 f82 1"/>
                <a:gd name="f108" fmla="*/ 217181 f81 1"/>
                <a:gd name="f109" fmla="*/ 200559 f81 1"/>
                <a:gd name="f110" fmla="*/ 189021 f81 1"/>
                <a:gd name="f111" fmla="*/ 172402 f81 1"/>
                <a:gd name="f112" fmla="*/ 155980 f81 1"/>
                <a:gd name="f113" fmla="*/ 96809 f82 1"/>
                <a:gd name="f114" fmla="*/ 111289 f81 1"/>
                <a:gd name="f115" fmla="*/ 94867 f81 1"/>
                <a:gd name="f116" fmla="*/ 78248 f81 1"/>
                <a:gd name="f117" fmla="*/ 136162 f82 1"/>
                <a:gd name="f118" fmla="*/ 39108 f81 1"/>
                <a:gd name="f119" fmla="*/ 145923 f82 1"/>
                <a:gd name="f120" fmla="*/ 22798 f81 1"/>
                <a:gd name="f121" fmla="*/ 155381 f82 1"/>
                <a:gd name="f122" fmla="*/ 5679 f81 1"/>
                <a:gd name="f123" fmla="*/ 184164 f82 1"/>
                <a:gd name="f124" fmla="*/ 0 f81 1"/>
                <a:gd name="f125" fmla="*/ 212762 f82 1"/>
                <a:gd name="f126" fmla="*/ 242730 f82 1"/>
                <a:gd name="f127" fmla="*/ 17122 f81 1"/>
                <a:gd name="f128" fmla="*/ 271453 f82 1"/>
                <a:gd name="f129" fmla="*/ 28145 f81 1"/>
                <a:gd name="f130" fmla="*/ 310010 f82 1"/>
                <a:gd name="f131" fmla="*/ 339900 f82 1"/>
                <a:gd name="f132" fmla="*/ 368576 f82 1"/>
                <a:gd name="f133" fmla="*/ 11726 f81 1"/>
                <a:gd name="f134" fmla="*/ 397359 f82 1"/>
                <a:gd name="f135" fmla="*/ 532211 f82 1"/>
                <a:gd name="f136" fmla="*/ 610121 f82 1"/>
                <a:gd name="f137" fmla="*/ 619581 f82 1"/>
                <a:gd name="f138" fmla="*/ 33741 f81 1"/>
                <a:gd name="f139" fmla="*/ 648781 f82 1"/>
                <a:gd name="f140" fmla="*/ 668812 f82 1"/>
                <a:gd name="f141" fmla="*/ 44767 f81 1"/>
                <a:gd name="f142" fmla="*/ 678251 f82 1"/>
                <a:gd name="f143" fmla="*/ 83907 f81 1"/>
                <a:gd name="f144" fmla="*/ 100221 f81 1"/>
                <a:gd name="f145" fmla="*/ 658239 f82 1"/>
                <a:gd name="f146" fmla="*/ 116843 f81 1"/>
                <a:gd name="f147" fmla="*/ 133262 f81 1"/>
                <a:gd name="f148" fmla="*/ 638903 f82 1"/>
                <a:gd name="f149" fmla="*/ 144987 f81 1"/>
                <a:gd name="f150" fmla="*/ 161347 f81 1"/>
                <a:gd name="f151" fmla="*/ 206113 f81 1"/>
                <a:gd name="f152" fmla="*/ 600677 f82 1"/>
                <a:gd name="f153" fmla="*/ 250147 f81 1"/>
                <a:gd name="f154" fmla="*/ 294601 f81 1"/>
                <a:gd name="f155" fmla="*/ 389583 f81 1"/>
                <a:gd name="f156" fmla="*/ 405890 f81 1"/>
                <a:gd name="f157" fmla="*/ 590902 f82 1"/>
                <a:gd name="f158" fmla="*/ 422499 f81 1"/>
                <a:gd name="f159" fmla="*/ 581458 f82 1"/>
                <a:gd name="f160" fmla="*/ 438933 f81 1"/>
                <a:gd name="f161" fmla="*/ 571997 f82 1"/>
                <a:gd name="f162" fmla="*/ 450664 f81 1"/>
                <a:gd name="f163" fmla="*/ 564480 f82 1"/>
                <a:gd name="f164" fmla="*/ 473182 f81 1"/>
                <a:gd name="f165" fmla="*/ 638 f82 1"/>
                <a:gd name="f166" fmla="*/ 775 f81 1"/>
                <a:gd name="f167" fmla="+- f83 0 f1"/>
                <a:gd name="f168" fmla="*/ f86 1 638"/>
                <a:gd name="f169" fmla="*/ f87 1 775"/>
                <a:gd name="f170" fmla="*/ f88 1 638"/>
                <a:gd name="f171" fmla="*/ f89 1 775"/>
                <a:gd name="f172" fmla="*/ f90 1 775"/>
                <a:gd name="f173" fmla="*/ f91 1 638"/>
                <a:gd name="f174" fmla="*/ f92 1 775"/>
                <a:gd name="f175" fmla="*/ f93 1 638"/>
                <a:gd name="f176" fmla="*/ f94 1 775"/>
                <a:gd name="f177" fmla="*/ f95 1 638"/>
                <a:gd name="f178" fmla="*/ f96 1 775"/>
                <a:gd name="f179" fmla="*/ f97 1 638"/>
                <a:gd name="f180" fmla="*/ f98 1 775"/>
                <a:gd name="f181" fmla="*/ f99 1 638"/>
                <a:gd name="f182" fmla="*/ f100 1 775"/>
                <a:gd name="f183" fmla="*/ f101 1 638"/>
                <a:gd name="f184" fmla="*/ f102 1 775"/>
                <a:gd name="f185" fmla="*/ f103 1 775"/>
                <a:gd name="f186" fmla="*/ f104 1 775"/>
                <a:gd name="f187" fmla="*/ f105 1 775"/>
                <a:gd name="f188" fmla="*/ f106 1 775"/>
                <a:gd name="f189" fmla="*/ f107 1 638"/>
                <a:gd name="f190" fmla="*/ f108 1 775"/>
                <a:gd name="f191" fmla="*/ f109 1 775"/>
                <a:gd name="f192" fmla="*/ f110 1 775"/>
                <a:gd name="f193" fmla="*/ f111 1 775"/>
                <a:gd name="f194" fmla="*/ f112 1 775"/>
                <a:gd name="f195" fmla="*/ f113 1 638"/>
                <a:gd name="f196" fmla="*/ f114 1 775"/>
                <a:gd name="f197" fmla="*/ f115 1 775"/>
                <a:gd name="f198" fmla="*/ f116 1 775"/>
                <a:gd name="f199" fmla="*/ f117 1 638"/>
                <a:gd name="f200" fmla="*/ f118 1 775"/>
                <a:gd name="f201" fmla="*/ f119 1 638"/>
                <a:gd name="f202" fmla="*/ f120 1 775"/>
                <a:gd name="f203" fmla="*/ f121 1 638"/>
                <a:gd name="f204" fmla="*/ f122 1 775"/>
                <a:gd name="f205" fmla="*/ f123 1 638"/>
                <a:gd name="f206" fmla="*/ f124 1 775"/>
                <a:gd name="f207" fmla="*/ f125 1 638"/>
                <a:gd name="f208" fmla="*/ f126 1 638"/>
                <a:gd name="f209" fmla="*/ f127 1 775"/>
                <a:gd name="f210" fmla="*/ f128 1 638"/>
                <a:gd name="f211" fmla="*/ f129 1 775"/>
                <a:gd name="f212" fmla="*/ f130 1 638"/>
                <a:gd name="f213" fmla="*/ f131 1 638"/>
                <a:gd name="f214" fmla="*/ f132 1 638"/>
                <a:gd name="f215" fmla="*/ f133 1 775"/>
                <a:gd name="f216" fmla="*/ f134 1 638"/>
                <a:gd name="f217" fmla="*/ f135 1 638"/>
                <a:gd name="f218" fmla="*/ f136 1 638"/>
                <a:gd name="f219" fmla="*/ f137 1 638"/>
                <a:gd name="f220" fmla="*/ f138 1 775"/>
                <a:gd name="f221" fmla="*/ f139 1 638"/>
                <a:gd name="f222" fmla="*/ f140 1 638"/>
                <a:gd name="f223" fmla="*/ f141 1 775"/>
                <a:gd name="f224" fmla="*/ f142 1 638"/>
                <a:gd name="f225" fmla="*/ f143 1 775"/>
                <a:gd name="f226" fmla="*/ f144 1 775"/>
                <a:gd name="f227" fmla="*/ f145 1 638"/>
                <a:gd name="f228" fmla="*/ f146 1 775"/>
                <a:gd name="f229" fmla="*/ f147 1 775"/>
                <a:gd name="f230" fmla="*/ f148 1 638"/>
                <a:gd name="f231" fmla="*/ f149 1 775"/>
                <a:gd name="f232" fmla="*/ f150 1 775"/>
                <a:gd name="f233" fmla="*/ f151 1 775"/>
                <a:gd name="f234" fmla="*/ f152 1 638"/>
                <a:gd name="f235" fmla="*/ f153 1 775"/>
                <a:gd name="f236" fmla="*/ f154 1 775"/>
                <a:gd name="f237" fmla="*/ f155 1 775"/>
                <a:gd name="f238" fmla="*/ f156 1 775"/>
                <a:gd name="f239" fmla="*/ f157 1 638"/>
                <a:gd name="f240" fmla="*/ f158 1 775"/>
                <a:gd name="f241" fmla="*/ f159 1 638"/>
                <a:gd name="f242" fmla="*/ f160 1 775"/>
                <a:gd name="f243" fmla="*/ f161 1 638"/>
                <a:gd name="f244" fmla="*/ f162 1 775"/>
                <a:gd name="f245" fmla="*/ f163 1 638"/>
                <a:gd name="f246" fmla="*/ f164 1 775"/>
                <a:gd name="f247" fmla="*/ f165 1 638"/>
                <a:gd name="f248" fmla="*/ f166 1 775"/>
                <a:gd name="f249" fmla="*/ f168 1 f84"/>
                <a:gd name="f250" fmla="*/ f169 1 f85"/>
                <a:gd name="f251" fmla="*/ f170 1 f84"/>
                <a:gd name="f252" fmla="*/ f171 1 f85"/>
                <a:gd name="f253" fmla="*/ f172 1 f85"/>
                <a:gd name="f254" fmla="*/ f173 1 f84"/>
                <a:gd name="f255" fmla="*/ f174 1 f85"/>
                <a:gd name="f256" fmla="*/ f175 1 f84"/>
                <a:gd name="f257" fmla="*/ f176 1 f85"/>
                <a:gd name="f258" fmla="*/ f177 1 f84"/>
                <a:gd name="f259" fmla="*/ f178 1 f85"/>
                <a:gd name="f260" fmla="*/ f179 1 f84"/>
                <a:gd name="f261" fmla="*/ f180 1 f85"/>
                <a:gd name="f262" fmla="*/ f181 1 f84"/>
                <a:gd name="f263" fmla="*/ f182 1 f85"/>
                <a:gd name="f264" fmla="*/ f183 1 f84"/>
                <a:gd name="f265" fmla="*/ f184 1 f85"/>
                <a:gd name="f266" fmla="*/ f185 1 f85"/>
                <a:gd name="f267" fmla="*/ f186 1 f85"/>
                <a:gd name="f268" fmla="*/ f187 1 f85"/>
                <a:gd name="f269" fmla="*/ f188 1 f85"/>
                <a:gd name="f270" fmla="*/ f189 1 f84"/>
                <a:gd name="f271" fmla="*/ f190 1 f85"/>
                <a:gd name="f272" fmla="*/ f191 1 f85"/>
                <a:gd name="f273" fmla="*/ f192 1 f85"/>
                <a:gd name="f274" fmla="*/ f193 1 f85"/>
                <a:gd name="f275" fmla="*/ f194 1 f85"/>
                <a:gd name="f276" fmla="*/ f195 1 f84"/>
                <a:gd name="f277" fmla="*/ f196 1 f85"/>
                <a:gd name="f278" fmla="*/ f197 1 f85"/>
                <a:gd name="f279" fmla="*/ f198 1 f85"/>
                <a:gd name="f280" fmla="*/ f199 1 f84"/>
                <a:gd name="f281" fmla="*/ f200 1 f85"/>
                <a:gd name="f282" fmla="*/ f201 1 f84"/>
                <a:gd name="f283" fmla="*/ f202 1 f85"/>
                <a:gd name="f284" fmla="*/ f203 1 f84"/>
                <a:gd name="f285" fmla="*/ f204 1 f85"/>
                <a:gd name="f286" fmla="*/ f205 1 f84"/>
                <a:gd name="f287" fmla="*/ f206 1 f85"/>
                <a:gd name="f288" fmla="*/ f207 1 f84"/>
                <a:gd name="f289" fmla="*/ f208 1 f84"/>
                <a:gd name="f290" fmla="*/ f209 1 f85"/>
                <a:gd name="f291" fmla="*/ f210 1 f84"/>
                <a:gd name="f292" fmla="*/ f211 1 f85"/>
                <a:gd name="f293" fmla="*/ f212 1 f84"/>
                <a:gd name="f294" fmla="*/ f213 1 f84"/>
                <a:gd name="f295" fmla="*/ f214 1 f84"/>
                <a:gd name="f296" fmla="*/ f215 1 f85"/>
                <a:gd name="f297" fmla="*/ f216 1 f84"/>
                <a:gd name="f298" fmla="*/ f217 1 f84"/>
                <a:gd name="f299" fmla="*/ f218 1 f84"/>
                <a:gd name="f300" fmla="*/ f219 1 f84"/>
                <a:gd name="f301" fmla="*/ f220 1 f85"/>
                <a:gd name="f302" fmla="*/ f221 1 f84"/>
                <a:gd name="f303" fmla="*/ f222 1 f84"/>
                <a:gd name="f304" fmla="*/ f223 1 f85"/>
                <a:gd name="f305" fmla="*/ f224 1 f84"/>
                <a:gd name="f306" fmla="*/ f225 1 f85"/>
                <a:gd name="f307" fmla="*/ f226 1 f85"/>
                <a:gd name="f308" fmla="*/ f227 1 f84"/>
                <a:gd name="f309" fmla="*/ f228 1 f85"/>
                <a:gd name="f310" fmla="*/ f229 1 f85"/>
                <a:gd name="f311" fmla="*/ f230 1 f84"/>
                <a:gd name="f312" fmla="*/ f231 1 f85"/>
                <a:gd name="f313" fmla="*/ f232 1 f85"/>
                <a:gd name="f314" fmla="*/ f233 1 f85"/>
                <a:gd name="f315" fmla="*/ f234 1 f84"/>
                <a:gd name="f316" fmla="*/ f235 1 f85"/>
                <a:gd name="f317" fmla="*/ f236 1 f85"/>
                <a:gd name="f318" fmla="*/ f237 1 f85"/>
                <a:gd name="f319" fmla="*/ f238 1 f85"/>
                <a:gd name="f320" fmla="*/ f239 1 f84"/>
                <a:gd name="f321" fmla="*/ f240 1 f85"/>
                <a:gd name="f322" fmla="*/ f241 1 f84"/>
                <a:gd name="f323" fmla="*/ f242 1 f85"/>
                <a:gd name="f324" fmla="*/ f243 1 f84"/>
                <a:gd name="f325" fmla="*/ f244 1 f85"/>
                <a:gd name="f326" fmla="*/ f245 1 f84"/>
                <a:gd name="f327" fmla="*/ f246 1 f85"/>
                <a:gd name="f328" fmla="*/ f247 1 f84"/>
                <a:gd name="f329" fmla="*/ f248 1 f85"/>
                <a:gd name="f330" fmla="*/ f251 f75 1"/>
                <a:gd name="f331" fmla="*/ f328 f75 1"/>
                <a:gd name="f332" fmla="*/ f329 f76 1"/>
                <a:gd name="f333" fmla="*/ f287 f76 1"/>
                <a:gd name="f334" fmla="*/ f249 f75 1"/>
                <a:gd name="f335" fmla="*/ f250 f76 1"/>
                <a:gd name="f336" fmla="*/ f252 f76 1"/>
                <a:gd name="f337" fmla="*/ f253 f76 1"/>
                <a:gd name="f338" fmla="*/ f254 f75 1"/>
                <a:gd name="f339" fmla="*/ f255 f76 1"/>
                <a:gd name="f340" fmla="*/ f256 f75 1"/>
                <a:gd name="f341" fmla="*/ f257 f76 1"/>
                <a:gd name="f342" fmla="*/ f258 f75 1"/>
                <a:gd name="f343" fmla="*/ f259 f76 1"/>
                <a:gd name="f344" fmla="*/ f260 f75 1"/>
                <a:gd name="f345" fmla="*/ f261 f76 1"/>
                <a:gd name="f346" fmla="*/ f262 f75 1"/>
                <a:gd name="f347" fmla="*/ f263 f76 1"/>
                <a:gd name="f348" fmla="*/ f264 f75 1"/>
                <a:gd name="f349" fmla="*/ f265 f76 1"/>
                <a:gd name="f350" fmla="*/ f266 f76 1"/>
                <a:gd name="f351" fmla="*/ f267 f76 1"/>
                <a:gd name="f352" fmla="*/ f268 f76 1"/>
                <a:gd name="f353" fmla="*/ f269 f76 1"/>
                <a:gd name="f354" fmla="*/ f270 f75 1"/>
                <a:gd name="f355" fmla="*/ f271 f76 1"/>
                <a:gd name="f356" fmla="*/ f272 f76 1"/>
                <a:gd name="f357" fmla="*/ f273 f76 1"/>
                <a:gd name="f358" fmla="*/ f274 f76 1"/>
                <a:gd name="f359" fmla="*/ f275 f76 1"/>
                <a:gd name="f360" fmla="*/ f276 f75 1"/>
                <a:gd name="f361" fmla="*/ f277 f76 1"/>
                <a:gd name="f362" fmla="*/ f278 f76 1"/>
                <a:gd name="f363" fmla="*/ f279 f76 1"/>
                <a:gd name="f364" fmla="*/ f280 f75 1"/>
                <a:gd name="f365" fmla="*/ f281 f76 1"/>
                <a:gd name="f366" fmla="*/ f282 f75 1"/>
                <a:gd name="f367" fmla="*/ f283 f76 1"/>
                <a:gd name="f368" fmla="*/ f284 f75 1"/>
                <a:gd name="f369" fmla="*/ f285 f76 1"/>
                <a:gd name="f370" fmla="*/ f286 f75 1"/>
                <a:gd name="f371" fmla="*/ f288 f75 1"/>
                <a:gd name="f372" fmla="*/ f289 f75 1"/>
                <a:gd name="f373" fmla="*/ f290 f76 1"/>
                <a:gd name="f374" fmla="*/ f291 f75 1"/>
                <a:gd name="f375" fmla="*/ f292 f76 1"/>
                <a:gd name="f376" fmla="*/ f293 f75 1"/>
                <a:gd name="f377" fmla="*/ f294 f75 1"/>
                <a:gd name="f378" fmla="*/ f295 f75 1"/>
                <a:gd name="f379" fmla="*/ f296 f76 1"/>
                <a:gd name="f380" fmla="*/ f297 f75 1"/>
                <a:gd name="f381" fmla="*/ f298 f75 1"/>
                <a:gd name="f382" fmla="*/ f299 f75 1"/>
                <a:gd name="f383" fmla="*/ f300 f75 1"/>
                <a:gd name="f384" fmla="*/ f301 f76 1"/>
                <a:gd name="f385" fmla="*/ f302 f75 1"/>
                <a:gd name="f386" fmla="*/ f303 f75 1"/>
                <a:gd name="f387" fmla="*/ f304 f76 1"/>
                <a:gd name="f388" fmla="*/ f305 f75 1"/>
                <a:gd name="f389" fmla="*/ f306 f76 1"/>
                <a:gd name="f390" fmla="*/ f307 f76 1"/>
                <a:gd name="f391" fmla="*/ f308 f75 1"/>
                <a:gd name="f392" fmla="*/ f309 f76 1"/>
                <a:gd name="f393" fmla="*/ f310 f76 1"/>
                <a:gd name="f394" fmla="*/ f311 f75 1"/>
                <a:gd name="f395" fmla="*/ f312 f76 1"/>
                <a:gd name="f396" fmla="*/ f313 f76 1"/>
                <a:gd name="f397" fmla="*/ f314 f76 1"/>
                <a:gd name="f398" fmla="*/ f315 f75 1"/>
                <a:gd name="f399" fmla="*/ f316 f76 1"/>
                <a:gd name="f400" fmla="*/ f317 f76 1"/>
                <a:gd name="f401" fmla="*/ f318 f76 1"/>
                <a:gd name="f402" fmla="*/ f319 f76 1"/>
                <a:gd name="f403" fmla="*/ f320 f75 1"/>
                <a:gd name="f404" fmla="*/ f321 f76 1"/>
                <a:gd name="f405" fmla="*/ f322 f75 1"/>
                <a:gd name="f406" fmla="*/ f323 f76 1"/>
                <a:gd name="f407" fmla="*/ f324 f75 1"/>
                <a:gd name="f408" fmla="*/ f325 f76 1"/>
                <a:gd name="f409" fmla="*/ f326 f75 1"/>
                <a:gd name="f410" fmla="*/ f327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7">
                  <a:pos x="f334" y="f335"/>
                </a:cxn>
                <a:cxn ang="f167">
                  <a:pos x="f330" y="f336"/>
                </a:cxn>
                <a:cxn ang="f167">
                  <a:pos x="f330" y="f337"/>
                </a:cxn>
                <a:cxn ang="f167">
                  <a:pos x="f338" y="f339"/>
                </a:cxn>
                <a:cxn ang="f167">
                  <a:pos x="f340" y="f341"/>
                </a:cxn>
                <a:cxn ang="f167">
                  <a:pos x="f342" y="f343"/>
                </a:cxn>
                <a:cxn ang="f167">
                  <a:pos x="f344" y="f345"/>
                </a:cxn>
                <a:cxn ang="f167">
                  <a:pos x="f346" y="f347"/>
                </a:cxn>
                <a:cxn ang="f167">
                  <a:pos x="f348" y="f349"/>
                </a:cxn>
                <a:cxn ang="f167">
                  <a:pos x="f348" y="f350"/>
                </a:cxn>
                <a:cxn ang="f167">
                  <a:pos x="f346" y="f351"/>
                </a:cxn>
                <a:cxn ang="f167">
                  <a:pos x="f344" y="f352"/>
                </a:cxn>
                <a:cxn ang="f167">
                  <a:pos x="f342" y="f353"/>
                </a:cxn>
                <a:cxn ang="f167">
                  <a:pos x="f354" y="f355"/>
                </a:cxn>
                <a:cxn ang="f167">
                  <a:pos x="f344" y="f356"/>
                </a:cxn>
                <a:cxn ang="f167">
                  <a:pos x="f344" y="f357"/>
                </a:cxn>
                <a:cxn ang="f167">
                  <a:pos x="f344" y="f358"/>
                </a:cxn>
                <a:cxn ang="f167">
                  <a:pos x="f344" y="f359"/>
                </a:cxn>
                <a:cxn ang="f167">
                  <a:pos x="f360" y="f361"/>
                </a:cxn>
                <a:cxn ang="f167">
                  <a:pos x="f346" y="f362"/>
                </a:cxn>
                <a:cxn ang="f167">
                  <a:pos x="f348" y="f363"/>
                </a:cxn>
                <a:cxn ang="f167">
                  <a:pos x="f364" y="f365"/>
                </a:cxn>
                <a:cxn ang="f167">
                  <a:pos x="f366" y="f367"/>
                </a:cxn>
                <a:cxn ang="f167">
                  <a:pos x="f368" y="f369"/>
                </a:cxn>
                <a:cxn ang="f167">
                  <a:pos x="f370" y="f333"/>
                </a:cxn>
                <a:cxn ang="f167">
                  <a:pos x="f371" y="f369"/>
                </a:cxn>
                <a:cxn ang="f167">
                  <a:pos x="f372" y="f373"/>
                </a:cxn>
                <a:cxn ang="f167">
                  <a:pos x="f374" y="f375"/>
                </a:cxn>
                <a:cxn ang="f167">
                  <a:pos x="f376" y="f367"/>
                </a:cxn>
                <a:cxn ang="f167">
                  <a:pos x="f377" y="f373"/>
                </a:cxn>
                <a:cxn ang="f167">
                  <a:pos x="f378" y="f379"/>
                </a:cxn>
                <a:cxn ang="f167">
                  <a:pos x="f380" y="f379"/>
                </a:cxn>
                <a:cxn ang="f167">
                  <a:pos x="f381" y="f373"/>
                </a:cxn>
                <a:cxn ang="f167">
                  <a:pos x="f382" y="f373"/>
                </a:cxn>
                <a:cxn ang="f167">
                  <a:pos x="f383" y="f384"/>
                </a:cxn>
                <a:cxn ang="f167">
                  <a:pos x="f385" y="f365"/>
                </a:cxn>
                <a:cxn ang="f167">
                  <a:pos x="f386" y="f387"/>
                </a:cxn>
                <a:cxn ang="f167">
                  <a:pos x="f388" y="f389"/>
                </a:cxn>
                <a:cxn ang="f167">
                  <a:pos x="f388" y="f390"/>
                </a:cxn>
                <a:cxn ang="f167">
                  <a:pos x="f391" y="f392"/>
                </a:cxn>
                <a:cxn ang="f167">
                  <a:pos x="f385" y="f393"/>
                </a:cxn>
                <a:cxn ang="f167">
                  <a:pos x="f394" y="f395"/>
                </a:cxn>
                <a:cxn ang="f167">
                  <a:pos x="f383" y="f396"/>
                </a:cxn>
                <a:cxn ang="f167">
                  <a:pos x="f382" y="f397"/>
                </a:cxn>
                <a:cxn ang="f167">
                  <a:pos x="f398" y="f399"/>
                </a:cxn>
                <a:cxn ang="f167">
                  <a:pos x="f398" y="f400"/>
                </a:cxn>
                <a:cxn ang="f167">
                  <a:pos x="f382" y="f347"/>
                </a:cxn>
                <a:cxn ang="f167">
                  <a:pos x="f383" y="f345"/>
                </a:cxn>
                <a:cxn ang="f167">
                  <a:pos x="f382" y="f343"/>
                </a:cxn>
                <a:cxn ang="f167">
                  <a:pos x="f398" y="f401"/>
                </a:cxn>
                <a:cxn ang="f167">
                  <a:pos x="f398" y="f402"/>
                </a:cxn>
                <a:cxn ang="f167">
                  <a:pos x="f403" y="f404"/>
                </a:cxn>
                <a:cxn ang="f167">
                  <a:pos x="f405" y="f406"/>
                </a:cxn>
                <a:cxn ang="f167">
                  <a:pos x="f407" y="f408"/>
                </a:cxn>
                <a:cxn ang="f167">
                  <a:pos x="f409" y="f410"/>
                </a:cxn>
              </a:cxnLst>
              <a:rect l="f330" t="f333" r="f331" b="f332"/>
              <a:pathLst>
                <a:path w="638" h="775">
                  <a:moveTo>
                    <a:pt x="f8" y="f9"/>
                  </a:moveTo>
                  <a:lnTo>
                    <a:pt x="f5" y="f10"/>
                  </a:lnTo>
                  <a:lnTo>
                    <a:pt x="f5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2" y="f24"/>
                  </a:lnTo>
                  <a:lnTo>
                    <a:pt x="f20" y="f25"/>
                  </a:lnTo>
                  <a:lnTo>
                    <a:pt x="f18" y="f26"/>
                  </a:lnTo>
                  <a:lnTo>
                    <a:pt x="f16" y="f27"/>
                  </a:lnTo>
                  <a:lnTo>
                    <a:pt x="f28" y="f29"/>
                  </a:lnTo>
                  <a:lnTo>
                    <a:pt x="f18" y="f30"/>
                  </a:lnTo>
                  <a:lnTo>
                    <a:pt x="f18" y="f31"/>
                  </a:lnTo>
                  <a:lnTo>
                    <a:pt x="f18" y="f32"/>
                  </a:lnTo>
                  <a:lnTo>
                    <a:pt x="f18" y="f33"/>
                  </a:lnTo>
                  <a:lnTo>
                    <a:pt x="f34" y="f35"/>
                  </a:lnTo>
                  <a:lnTo>
                    <a:pt x="f20" y="f36"/>
                  </a:lnTo>
                  <a:lnTo>
                    <a:pt x="f22" y="f37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5"/>
                  </a:lnTo>
                  <a:lnTo>
                    <a:pt x="f44" y="f42"/>
                  </a:lnTo>
                  <a:lnTo>
                    <a:pt x="f45" y="f14"/>
                  </a:lnTo>
                  <a:lnTo>
                    <a:pt x="f33" y="f46"/>
                  </a:lnTo>
                  <a:lnTo>
                    <a:pt x="f47" y="f40"/>
                  </a:lnTo>
                  <a:lnTo>
                    <a:pt x="f48" y="f14"/>
                  </a:lnTo>
                  <a:lnTo>
                    <a:pt x="f49" y="f12"/>
                  </a:lnTo>
                  <a:lnTo>
                    <a:pt x="f50" y="f12"/>
                  </a:lnTo>
                  <a:lnTo>
                    <a:pt x="f51" y="f14"/>
                  </a:lnTo>
                  <a:lnTo>
                    <a:pt x="f52" y="f14"/>
                  </a:lnTo>
                  <a:lnTo>
                    <a:pt x="f19" y="f16"/>
                  </a:lnTo>
                  <a:lnTo>
                    <a:pt x="f17" y="f38"/>
                  </a:lnTo>
                  <a:lnTo>
                    <a:pt x="f53" y="f28"/>
                  </a:lnTo>
                  <a:lnTo>
                    <a:pt x="f54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17" y="f58"/>
                  </a:lnTo>
                  <a:lnTo>
                    <a:pt x="f59" y="f60"/>
                  </a:lnTo>
                  <a:lnTo>
                    <a:pt x="f19" y="f61"/>
                  </a:lnTo>
                  <a:lnTo>
                    <a:pt x="f52" y="f62"/>
                  </a:lnTo>
                  <a:lnTo>
                    <a:pt x="f63" y="f64"/>
                  </a:lnTo>
                  <a:lnTo>
                    <a:pt x="f63" y="f65"/>
                  </a:lnTo>
                  <a:lnTo>
                    <a:pt x="f52" y="f21"/>
                  </a:lnTo>
                  <a:lnTo>
                    <a:pt x="f19" y="f19"/>
                  </a:lnTo>
                  <a:lnTo>
                    <a:pt x="f52" y="f17"/>
                  </a:lnTo>
                  <a:lnTo>
                    <a:pt x="f63" y="f54"/>
                  </a:lnTo>
                  <a:lnTo>
                    <a:pt x="f63" y="f66"/>
                  </a:lnTo>
                  <a:lnTo>
                    <a:pt x="f21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5" descr="Marmo bianco"/>
            <p:cNvSpPr/>
            <p:nvPr/>
          </p:nvSpPr>
          <p:spPr>
            <a:xfrm>
              <a:off x="7013502" y="3265121"/>
              <a:ext cx="2130497" cy="25095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3"/>
                <a:gd name="f7" fmla="val 775"/>
                <a:gd name="f8" fmla="val 18"/>
                <a:gd name="f9" fmla="val 774"/>
                <a:gd name="f10" fmla="val 37"/>
                <a:gd name="f11" fmla="val 737"/>
                <a:gd name="f12" fmla="val 28"/>
                <a:gd name="f13" fmla="val 718"/>
                <a:gd name="f14" fmla="val 691"/>
                <a:gd name="f15" fmla="val 664"/>
                <a:gd name="f16" fmla="val 9"/>
                <a:gd name="f17" fmla="val 627"/>
                <a:gd name="f18" fmla="val 600"/>
                <a:gd name="f19" fmla="val 573"/>
                <a:gd name="f20" fmla="val 546"/>
                <a:gd name="f21" fmla="val 527"/>
                <a:gd name="f22" fmla="val 500"/>
                <a:gd name="f23" fmla="val 446"/>
                <a:gd name="f24" fmla="val 427"/>
                <a:gd name="f25" fmla="val 400"/>
                <a:gd name="f26" fmla="val 373"/>
                <a:gd name="f27" fmla="val 346"/>
                <a:gd name="f28" fmla="val 318"/>
                <a:gd name="f29" fmla="val 291"/>
                <a:gd name="f30" fmla="val 264"/>
                <a:gd name="f31" fmla="val 237"/>
                <a:gd name="f32" fmla="val 218"/>
                <a:gd name="f33" fmla="val 191"/>
                <a:gd name="f34" fmla="val 164"/>
                <a:gd name="f35" fmla="val 137"/>
                <a:gd name="f36" fmla="val 118"/>
                <a:gd name="f37" fmla="val 91"/>
                <a:gd name="f38" fmla="val 46"/>
                <a:gd name="f39" fmla="val 64"/>
                <a:gd name="f40" fmla="val 73"/>
                <a:gd name="f41" fmla="val 100"/>
                <a:gd name="f42" fmla="val 109"/>
                <a:gd name="f43" fmla="val 128"/>
                <a:gd name="f44" fmla="val 155"/>
                <a:gd name="f45" fmla="val 182"/>
                <a:gd name="f46" fmla="val 19"/>
                <a:gd name="f47" fmla="val 364"/>
                <a:gd name="f48" fmla="val 391"/>
                <a:gd name="f49" fmla="val 418"/>
                <a:gd name="f50" fmla="val 482"/>
                <a:gd name="f51" fmla="val 509"/>
                <a:gd name="f52" fmla="val 518"/>
                <a:gd name="f53" fmla="val 537"/>
                <a:gd name="f54" fmla="val 564"/>
                <a:gd name="f55" fmla="val 591"/>
                <a:gd name="f56" fmla="val 618"/>
                <a:gd name="f57" fmla="val 637"/>
                <a:gd name="f58" fmla="val 642"/>
                <a:gd name="f59" fmla="val 6"/>
                <a:gd name="f60" fmla="+- 0 0 -90"/>
                <a:gd name="f61" fmla="*/ f3 1 643"/>
                <a:gd name="f62" fmla="*/ f4 1 775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643"/>
                <a:gd name="f71" fmla="*/ f67 1 775"/>
                <a:gd name="f72" fmla="*/ 19302 f68 1"/>
                <a:gd name="f73" fmla="*/ 471668 f67 1"/>
                <a:gd name="f74" fmla="*/ 39316 f68 1"/>
                <a:gd name="f75" fmla="*/ 449024 f67 1"/>
                <a:gd name="f76" fmla="*/ 29861 f68 1"/>
                <a:gd name="f77" fmla="*/ 437517 f67 1"/>
                <a:gd name="f78" fmla="*/ 420939 f67 1"/>
                <a:gd name="f79" fmla="*/ 0 f68 1"/>
                <a:gd name="f80" fmla="*/ 404653 f67 1"/>
                <a:gd name="f81" fmla="*/ 9431 f68 1"/>
                <a:gd name="f82" fmla="*/ 381909 f67 1"/>
                <a:gd name="f83" fmla="*/ 365636 f67 1"/>
                <a:gd name="f84" fmla="*/ 349057 f67 1"/>
                <a:gd name="f85" fmla="*/ 332792 f67 1"/>
                <a:gd name="f86" fmla="*/ 321077 f67 1"/>
                <a:gd name="f87" fmla="*/ 304686 f67 1"/>
                <a:gd name="f88" fmla="*/ 271835 f67 1"/>
                <a:gd name="f89" fmla="*/ 260128 f67 1"/>
                <a:gd name="f90" fmla="*/ 243730 f67 1"/>
                <a:gd name="f91" fmla="*/ 227151 f67 1"/>
                <a:gd name="f92" fmla="*/ 210886 f67 1"/>
                <a:gd name="f93" fmla="*/ 193787 f67 1"/>
                <a:gd name="f94" fmla="*/ 177209 f67 1"/>
                <a:gd name="f95" fmla="*/ 160923 f67 1"/>
                <a:gd name="f96" fmla="*/ 144345 f67 1"/>
                <a:gd name="f97" fmla="*/ 132838 f67 1"/>
                <a:gd name="f98" fmla="*/ 116252 f67 1"/>
                <a:gd name="f99" fmla="*/ 99967 f67 1"/>
                <a:gd name="f100" fmla="*/ 83388 f67 1"/>
                <a:gd name="f101" fmla="*/ 71881 f67 1"/>
                <a:gd name="f102" fmla="*/ 55303 f67 1"/>
                <a:gd name="f103" fmla="*/ 48747 f68 1"/>
                <a:gd name="f104" fmla="*/ 39017 f67 1"/>
                <a:gd name="f105" fmla="*/ 77761 f68 1"/>
                <a:gd name="f106" fmla="*/ 27980 f67 1"/>
                <a:gd name="f107" fmla="*/ 106392 f68 1"/>
                <a:gd name="f108" fmla="*/ 17048 f67 1"/>
                <a:gd name="f109" fmla="*/ 115765 f68 1"/>
                <a:gd name="f110" fmla="*/ 5341 f67 1"/>
                <a:gd name="f111" fmla="*/ 135815 f68 1"/>
                <a:gd name="f112" fmla="*/ 164572 f68 1"/>
                <a:gd name="f113" fmla="*/ 193587 f68 1"/>
                <a:gd name="f114" fmla="*/ 251764 f68 1"/>
                <a:gd name="f115" fmla="*/ 11400 f67 1"/>
                <a:gd name="f116" fmla="*/ 280338 f68 1"/>
                <a:gd name="f117" fmla="*/ 309087 f68 1"/>
                <a:gd name="f118" fmla="*/ 386732 f68 1"/>
                <a:gd name="f119" fmla="*/ 415422 f68 1"/>
                <a:gd name="f120" fmla="*/ 444157 f68 1"/>
                <a:gd name="f121" fmla="*/ 512104 f68 1"/>
                <a:gd name="f122" fmla="*/ 540677 f68 1"/>
                <a:gd name="f123" fmla="*/ 0 f67 1"/>
                <a:gd name="f124" fmla="*/ 550549 f68 1"/>
                <a:gd name="f125" fmla="*/ 570563 f68 1"/>
                <a:gd name="f126" fmla="*/ 599136 f68 1"/>
                <a:gd name="f127" fmla="*/ 22439 f67 1"/>
                <a:gd name="f128" fmla="*/ 627869 f68 1"/>
                <a:gd name="f129" fmla="*/ 656619 f68 1"/>
                <a:gd name="f130" fmla="*/ 676933 f68 1"/>
                <a:gd name="f131" fmla="*/ 682023 f68 1"/>
                <a:gd name="f132" fmla="*/ 3592 f67 1"/>
                <a:gd name="f133" fmla="*/ 643 f68 1"/>
                <a:gd name="f134" fmla="*/ 775 f67 1"/>
                <a:gd name="f135" fmla="+- f69 0 f1"/>
                <a:gd name="f136" fmla="*/ f72 1 643"/>
                <a:gd name="f137" fmla="*/ f73 1 775"/>
                <a:gd name="f138" fmla="*/ f74 1 643"/>
                <a:gd name="f139" fmla="*/ f75 1 775"/>
                <a:gd name="f140" fmla="*/ f76 1 643"/>
                <a:gd name="f141" fmla="*/ f77 1 775"/>
                <a:gd name="f142" fmla="*/ f78 1 775"/>
                <a:gd name="f143" fmla="*/ f79 1 643"/>
                <a:gd name="f144" fmla="*/ f80 1 775"/>
                <a:gd name="f145" fmla="*/ f81 1 643"/>
                <a:gd name="f146" fmla="*/ f82 1 775"/>
                <a:gd name="f147" fmla="*/ f83 1 775"/>
                <a:gd name="f148" fmla="*/ f84 1 775"/>
                <a:gd name="f149" fmla="*/ f85 1 775"/>
                <a:gd name="f150" fmla="*/ f86 1 775"/>
                <a:gd name="f151" fmla="*/ f87 1 775"/>
                <a:gd name="f152" fmla="*/ f88 1 775"/>
                <a:gd name="f153" fmla="*/ f89 1 775"/>
                <a:gd name="f154" fmla="*/ f90 1 775"/>
                <a:gd name="f155" fmla="*/ f91 1 775"/>
                <a:gd name="f156" fmla="*/ f92 1 775"/>
                <a:gd name="f157" fmla="*/ f93 1 775"/>
                <a:gd name="f158" fmla="*/ f94 1 775"/>
                <a:gd name="f159" fmla="*/ f95 1 775"/>
                <a:gd name="f160" fmla="*/ f96 1 775"/>
                <a:gd name="f161" fmla="*/ f97 1 775"/>
                <a:gd name="f162" fmla="*/ f98 1 775"/>
                <a:gd name="f163" fmla="*/ f99 1 775"/>
                <a:gd name="f164" fmla="*/ f100 1 775"/>
                <a:gd name="f165" fmla="*/ f101 1 775"/>
                <a:gd name="f166" fmla="*/ f102 1 775"/>
                <a:gd name="f167" fmla="*/ f103 1 643"/>
                <a:gd name="f168" fmla="*/ f104 1 775"/>
                <a:gd name="f169" fmla="*/ f105 1 643"/>
                <a:gd name="f170" fmla="*/ f106 1 775"/>
                <a:gd name="f171" fmla="*/ f107 1 643"/>
                <a:gd name="f172" fmla="*/ f108 1 775"/>
                <a:gd name="f173" fmla="*/ f109 1 643"/>
                <a:gd name="f174" fmla="*/ f110 1 775"/>
                <a:gd name="f175" fmla="*/ f111 1 643"/>
                <a:gd name="f176" fmla="*/ f112 1 643"/>
                <a:gd name="f177" fmla="*/ f113 1 643"/>
                <a:gd name="f178" fmla="*/ f114 1 643"/>
                <a:gd name="f179" fmla="*/ f115 1 775"/>
                <a:gd name="f180" fmla="*/ f116 1 643"/>
                <a:gd name="f181" fmla="*/ f117 1 643"/>
                <a:gd name="f182" fmla="*/ f118 1 643"/>
                <a:gd name="f183" fmla="*/ f119 1 643"/>
                <a:gd name="f184" fmla="*/ f120 1 643"/>
                <a:gd name="f185" fmla="*/ f121 1 643"/>
                <a:gd name="f186" fmla="*/ f122 1 643"/>
                <a:gd name="f187" fmla="*/ f123 1 775"/>
                <a:gd name="f188" fmla="*/ f124 1 643"/>
                <a:gd name="f189" fmla="*/ f125 1 643"/>
                <a:gd name="f190" fmla="*/ f126 1 643"/>
                <a:gd name="f191" fmla="*/ f127 1 775"/>
                <a:gd name="f192" fmla="*/ f128 1 643"/>
                <a:gd name="f193" fmla="*/ f129 1 643"/>
                <a:gd name="f194" fmla="*/ f130 1 643"/>
                <a:gd name="f195" fmla="*/ f131 1 643"/>
                <a:gd name="f196" fmla="*/ f132 1 775"/>
                <a:gd name="f197" fmla="*/ f133 1 643"/>
                <a:gd name="f198" fmla="*/ f134 1 775"/>
                <a:gd name="f199" fmla="*/ f136 1 f70"/>
                <a:gd name="f200" fmla="*/ f137 1 f71"/>
                <a:gd name="f201" fmla="*/ f138 1 f70"/>
                <a:gd name="f202" fmla="*/ f139 1 f71"/>
                <a:gd name="f203" fmla="*/ f140 1 f70"/>
                <a:gd name="f204" fmla="*/ f141 1 f71"/>
                <a:gd name="f205" fmla="*/ f142 1 f71"/>
                <a:gd name="f206" fmla="*/ f143 1 f70"/>
                <a:gd name="f207" fmla="*/ f144 1 f71"/>
                <a:gd name="f208" fmla="*/ f145 1 f70"/>
                <a:gd name="f209" fmla="*/ f146 1 f71"/>
                <a:gd name="f210" fmla="*/ f147 1 f71"/>
                <a:gd name="f211" fmla="*/ f148 1 f71"/>
                <a:gd name="f212" fmla="*/ f149 1 f71"/>
                <a:gd name="f213" fmla="*/ f150 1 f71"/>
                <a:gd name="f214" fmla="*/ f151 1 f71"/>
                <a:gd name="f215" fmla="*/ f152 1 f71"/>
                <a:gd name="f216" fmla="*/ f153 1 f71"/>
                <a:gd name="f217" fmla="*/ f154 1 f71"/>
                <a:gd name="f218" fmla="*/ f155 1 f71"/>
                <a:gd name="f219" fmla="*/ f156 1 f71"/>
                <a:gd name="f220" fmla="*/ f157 1 f71"/>
                <a:gd name="f221" fmla="*/ f158 1 f71"/>
                <a:gd name="f222" fmla="*/ f159 1 f71"/>
                <a:gd name="f223" fmla="*/ f160 1 f71"/>
                <a:gd name="f224" fmla="*/ f161 1 f71"/>
                <a:gd name="f225" fmla="*/ f162 1 f71"/>
                <a:gd name="f226" fmla="*/ f163 1 f71"/>
                <a:gd name="f227" fmla="*/ f164 1 f71"/>
                <a:gd name="f228" fmla="*/ f165 1 f71"/>
                <a:gd name="f229" fmla="*/ f166 1 f71"/>
                <a:gd name="f230" fmla="*/ f167 1 f70"/>
                <a:gd name="f231" fmla="*/ f168 1 f71"/>
                <a:gd name="f232" fmla="*/ f169 1 f70"/>
                <a:gd name="f233" fmla="*/ f170 1 f71"/>
                <a:gd name="f234" fmla="*/ f171 1 f70"/>
                <a:gd name="f235" fmla="*/ f172 1 f71"/>
                <a:gd name="f236" fmla="*/ f173 1 f70"/>
                <a:gd name="f237" fmla="*/ f174 1 f71"/>
                <a:gd name="f238" fmla="*/ f175 1 f70"/>
                <a:gd name="f239" fmla="*/ f176 1 f70"/>
                <a:gd name="f240" fmla="*/ f177 1 f70"/>
                <a:gd name="f241" fmla="*/ f178 1 f70"/>
                <a:gd name="f242" fmla="*/ f179 1 f71"/>
                <a:gd name="f243" fmla="*/ f180 1 f70"/>
                <a:gd name="f244" fmla="*/ f181 1 f70"/>
                <a:gd name="f245" fmla="*/ f182 1 f70"/>
                <a:gd name="f246" fmla="*/ f183 1 f70"/>
                <a:gd name="f247" fmla="*/ f184 1 f70"/>
                <a:gd name="f248" fmla="*/ f185 1 f70"/>
                <a:gd name="f249" fmla="*/ f186 1 f70"/>
                <a:gd name="f250" fmla="*/ f187 1 f71"/>
                <a:gd name="f251" fmla="*/ f188 1 f70"/>
                <a:gd name="f252" fmla="*/ f189 1 f70"/>
                <a:gd name="f253" fmla="*/ f190 1 f70"/>
                <a:gd name="f254" fmla="*/ f191 1 f71"/>
                <a:gd name="f255" fmla="*/ f192 1 f70"/>
                <a:gd name="f256" fmla="*/ f193 1 f70"/>
                <a:gd name="f257" fmla="*/ f194 1 f70"/>
                <a:gd name="f258" fmla="*/ f195 1 f70"/>
                <a:gd name="f259" fmla="*/ f196 1 f71"/>
                <a:gd name="f260" fmla="*/ f197 1 f70"/>
                <a:gd name="f261" fmla="*/ f198 1 f71"/>
                <a:gd name="f262" fmla="*/ f206 f61 1"/>
                <a:gd name="f263" fmla="*/ f260 f61 1"/>
                <a:gd name="f264" fmla="*/ f261 f62 1"/>
                <a:gd name="f265" fmla="*/ f250 f62 1"/>
                <a:gd name="f266" fmla="*/ f199 f61 1"/>
                <a:gd name="f267" fmla="*/ f200 f62 1"/>
                <a:gd name="f268" fmla="*/ f201 f61 1"/>
                <a:gd name="f269" fmla="*/ f202 f62 1"/>
                <a:gd name="f270" fmla="*/ f203 f61 1"/>
                <a:gd name="f271" fmla="*/ f204 f62 1"/>
                <a:gd name="f272" fmla="*/ f205 f62 1"/>
                <a:gd name="f273" fmla="*/ f207 f62 1"/>
                <a:gd name="f274" fmla="*/ f208 f61 1"/>
                <a:gd name="f275" fmla="*/ f209 f62 1"/>
                <a:gd name="f276" fmla="*/ f210 f62 1"/>
                <a:gd name="f277" fmla="*/ f211 f62 1"/>
                <a:gd name="f278" fmla="*/ f212 f62 1"/>
                <a:gd name="f279" fmla="*/ f213 f62 1"/>
                <a:gd name="f280" fmla="*/ f214 f62 1"/>
                <a:gd name="f281" fmla="*/ f215 f62 1"/>
                <a:gd name="f282" fmla="*/ f216 f62 1"/>
                <a:gd name="f283" fmla="*/ f217 f62 1"/>
                <a:gd name="f284" fmla="*/ f218 f62 1"/>
                <a:gd name="f285" fmla="*/ f219 f62 1"/>
                <a:gd name="f286" fmla="*/ f220 f62 1"/>
                <a:gd name="f287" fmla="*/ f221 f62 1"/>
                <a:gd name="f288" fmla="*/ f222 f62 1"/>
                <a:gd name="f289" fmla="*/ f223 f62 1"/>
                <a:gd name="f290" fmla="*/ f224 f62 1"/>
                <a:gd name="f291" fmla="*/ f225 f62 1"/>
                <a:gd name="f292" fmla="*/ f226 f62 1"/>
                <a:gd name="f293" fmla="*/ f227 f62 1"/>
                <a:gd name="f294" fmla="*/ f228 f62 1"/>
                <a:gd name="f295" fmla="*/ f229 f62 1"/>
                <a:gd name="f296" fmla="*/ f230 f61 1"/>
                <a:gd name="f297" fmla="*/ f231 f62 1"/>
                <a:gd name="f298" fmla="*/ f232 f61 1"/>
                <a:gd name="f299" fmla="*/ f233 f62 1"/>
                <a:gd name="f300" fmla="*/ f234 f61 1"/>
                <a:gd name="f301" fmla="*/ f235 f62 1"/>
                <a:gd name="f302" fmla="*/ f236 f61 1"/>
                <a:gd name="f303" fmla="*/ f237 f62 1"/>
                <a:gd name="f304" fmla="*/ f238 f61 1"/>
                <a:gd name="f305" fmla="*/ f239 f61 1"/>
                <a:gd name="f306" fmla="*/ f240 f61 1"/>
                <a:gd name="f307" fmla="*/ f241 f61 1"/>
                <a:gd name="f308" fmla="*/ f242 f62 1"/>
                <a:gd name="f309" fmla="*/ f243 f61 1"/>
                <a:gd name="f310" fmla="*/ f244 f61 1"/>
                <a:gd name="f311" fmla="*/ f245 f61 1"/>
                <a:gd name="f312" fmla="*/ f246 f61 1"/>
                <a:gd name="f313" fmla="*/ f247 f61 1"/>
                <a:gd name="f314" fmla="*/ f248 f61 1"/>
                <a:gd name="f315" fmla="*/ f249 f61 1"/>
                <a:gd name="f316" fmla="*/ f251 f61 1"/>
                <a:gd name="f317" fmla="*/ f252 f61 1"/>
                <a:gd name="f318" fmla="*/ f253 f61 1"/>
                <a:gd name="f319" fmla="*/ f254 f62 1"/>
                <a:gd name="f320" fmla="*/ f255 f61 1"/>
                <a:gd name="f321" fmla="*/ f256 f61 1"/>
                <a:gd name="f322" fmla="*/ f257 f61 1"/>
                <a:gd name="f323" fmla="*/ f258 f61 1"/>
                <a:gd name="f324" fmla="*/ f259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5">
                  <a:pos x="f266" y="f267"/>
                </a:cxn>
                <a:cxn ang="f135">
                  <a:pos x="f268" y="f269"/>
                </a:cxn>
                <a:cxn ang="f135">
                  <a:pos x="f270" y="f271"/>
                </a:cxn>
                <a:cxn ang="f135">
                  <a:pos x="f266" y="f272"/>
                </a:cxn>
                <a:cxn ang="f135">
                  <a:pos x="f262" y="f273"/>
                </a:cxn>
                <a:cxn ang="f135">
                  <a:pos x="f274" y="f275"/>
                </a:cxn>
                <a:cxn ang="f135">
                  <a:pos x="f274" y="f276"/>
                </a:cxn>
                <a:cxn ang="f135">
                  <a:pos x="f274" y="f277"/>
                </a:cxn>
                <a:cxn ang="f135">
                  <a:pos x="f266" y="f278"/>
                </a:cxn>
                <a:cxn ang="f135">
                  <a:pos x="f270" y="f279"/>
                </a:cxn>
                <a:cxn ang="f135">
                  <a:pos x="f270" y="f280"/>
                </a:cxn>
                <a:cxn ang="f135">
                  <a:pos x="f266" y="f281"/>
                </a:cxn>
                <a:cxn ang="f135">
                  <a:pos x="f274" y="f282"/>
                </a:cxn>
                <a:cxn ang="f135">
                  <a:pos x="f274" y="f283"/>
                </a:cxn>
                <a:cxn ang="f135">
                  <a:pos x="f274" y="f284"/>
                </a:cxn>
                <a:cxn ang="f135">
                  <a:pos x="f262" y="f285"/>
                </a:cxn>
                <a:cxn ang="f135">
                  <a:pos x="f262" y="f286"/>
                </a:cxn>
                <a:cxn ang="f135">
                  <a:pos x="f274" y="f287"/>
                </a:cxn>
                <a:cxn ang="f135">
                  <a:pos x="f266" y="f288"/>
                </a:cxn>
                <a:cxn ang="f135">
                  <a:pos x="f270" y="f289"/>
                </a:cxn>
                <a:cxn ang="f135">
                  <a:pos x="f270" y="f290"/>
                </a:cxn>
                <a:cxn ang="f135">
                  <a:pos x="f270" y="f291"/>
                </a:cxn>
                <a:cxn ang="f135">
                  <a:pos x="f270" y="f292"/>
                </a:cxn>
                <a:cxn ang="f135">
                  <a:pos x="f270" y="f293"/>
                </a:cxn>
                <a:cxn ang="f135">
                  <a:pos x="f270" y="f294"/>
                </a:cxn>
                <a:cxn ang="f135">
                  <a:pos x="f268" y="f295"/>
                </a:cxn>
                <a:cxn ang="f135">
                  <a:pos x="f296" y="f297"/>
                </a:cxn>
                <a:cxn ang="f135">
                  <a:pos x="f298" y="f299"/>
                </a:cxn>
                <a:cxn ang="f135">
                  <a:pos x="f300" y="f301"/>
                </a:cxn>
                <a:cxn ang="f135">
                  <a:pos x="f302" y="f303"/>
                </a:cxn>
                <a:cxn ang="f135">
                  <a:pos x="f304" y="f303"/>
                </a:cxn>
                <a:cxn ang="f135">
                  <a:pos x="f305" y="f303"/>
                </a:cxn>
                <a:cxn ang="f135">
                  <a:pos x="f306" y="f303"/>
                </a:cxn>
                <a:cxn ang="f135">
                  <a:pos x="f307" y="f308"/>
                </a:cxn>
                <a:cxn ang="f135">
                  <a:pos x="f309" y="f301"/>
                </a:cxn>
                <a:cxn ang="f135">
                  <a:pos x="f310" y="f301"/>
                </a:cxn>
                <a:cxn ang="f135">
                  <a:pos x="f311" y="f301"/>
                </a:cxn>
                <a:cxn ang="f135">
                  <a:pos x="f312" y="f308"/>
                </a:cxn>
                <a:cxn ang="f135">
                  <a:pos x="f313" y="f308"/>
                </a:cxn>
                <a:cxn ang="f135">
                  <a:pos x="f314" y="f303"/>
                </a:cxn>
                <a:cxn ang="f135">
                  <a:pos x="f315" y="f265"/>
                </a:cxn>
                <a:cxn ang="f135">
                  <a:pos x="f316" y="f308"/>
                </a:cxn>
                <a:cxn ang="f135">
                  <a:pos x="f317" y="f301"/>
                </a:cxn>
                <a:cxn ang="f135">
                  <a:pos x="f318" y="f319"/>
                </a:cxn>
                <a:cxn ang="f135">
                  <a:pos x="f320" y="f299"/>
                </a:cxn>
                <a:cxn ang="f135">
                  <a:pos x="f321" y="f301"/>
                </a:cxn>
                <a:cxn ang="f135">
                  <a:pos x="f322" y="f308"/>
                </a:cxn>
                <a:cxn ang="f135">
                  <a:pos x="f323" y="f324"/>
                </a:cxn>
              </a:cxnLst>
              <a:rect l="f262" t="f265" r="f263" b="f264"/>
              <a:pathLst>
                <a:path w="643" h="775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8" y="f14"/>
                  </a:lnTo>
                  <a:lnTo>
                    <a:pt x="f5" y="f15"/>
                  </a:lnTo>
                  <a:lnTo>
                    <a:pt x="f16" y="f17"/>
                  </a:lnTo>
                  <a:lnTo>
                    <a:pt x="f16" y="f18"/>
                  </a:lnTo>
                  <a:lnTo>
                    <a:pt x="f16" y="f19"/>
                  </a:lnTo>
                  <a:lnTo>
                    <a:pt x="f8" y="f20"/>
                  </a:lnTo>
                  <a:lnTo>
                    <a:pt x="f12" y="f21"/>
                  </a:lnTo>
                  <a:lnTo>
                    <a:pt x="f12" y="f22"/>
                  </a:lnTo>
                  <a:lnTo>
                    <a:pt x="f8" y="f23"/>
                  </a:lnTo>
                  <a:lnTo>
                    <a:pt x="f16" y="f24"/>
                  </a:lnTo>
                  <a:lnTo>
                    <a:pt x="f16" y="f25"/>
                  </a:lnTo>
                  <a:lnTo>
                    <a:pt x="f16" y="f26"/>
                  </a:lnTo>
                  <a:lnTo>
                    <a:pt x="f5" y="f27"/>
                  </a:lnTo>
                  <a:lnTo>
                    <a:pt x="f5" y="f28"/>
                  </a:lnTo>
                  <a:lnTo>
                    <a:pt x="f16" y="f29"/>
                  </a:lnTo>
                  <a:lnTo>
                    <a:pt x="f8" y="f30"/>
                  </a:lnTo>
                  <a:lnTo>
                    <a:pt x="f12" y="f31"/>
                  </a:lnTo>
                  <a:lnTo>
                    <a:pt x="f12" y="f32"/>
                  </a:lnTo>
                  <a:lnTo>
                    <a:pt x="f12" y="f33"/>
                  </a:lnTo>
                  <a:lnTo>
                    <a:pt x="f12" y="f34"/>
                  </a:lnTo>
                  <a:lnTo>
                    <a:pt x="f12" y="f35"/>
                  </a:lnTo>
                  <a:lnTo>
                    <a:pt x="f12" y="f36"/>
                  </a:lnTo>
                  <a:lnTo>
                    <a:pt x="f10" y="f37"/>
                  </a:lnTo>
                  <a:lnTo>
                    <a:pt x="f38" y="f39"/>
                  </a:lnTo>
                  <a:lnTo>
                    <a:pt x="f40" y="f38"/>
                  </a:lnTo>
                  <a:lnTo>
                    <a:pt x="f41" y="f12"/>
                  </a:lnTo>
                  <a:lnTo>
                    <a:pt x="f42" y="f16"/>
                  </a:lnTo>
                  <a:lnTo>
                    <a:pt x="f43" y="f16"/>
                  </a:lnTo>
                  <a:lnTo>
                    <a:pt x="f44" y="f16"/>
                  </a:lnTo>
                  <a:lnTo>
                    <a:pt x="f45" y="f16"/>
                  </a:lnTo>
                  <a:lnTo>
                    <a:pt x="f31" y="f46"/>
                  </a:lnTo>
                  <a:lnTo>
                    <a:pt x="f30" y="f12"/>
                  </a:lnTo>
                  <a:lnTo>
                    <a:pt x="f29" y="f12"/>
                  </a:lnTo>
                  <a:lnTo>
                    <a:pt x="f47" y="f12"/>
                  </a:lnTo>
                  <a:lnTo>
                    <a:pt x="f48" y="f46"/>
                  </a:lnTo>
                  <a:lnTo>
                    <a:pt x="f49" y="f46"/>
                  </a:lnTo>
                  <a:lnTo>
                    <a:pt x="f50" y="f16"/>
                  </a:lnTo>
                  <a:lnTo>
                    <a:pt x="f51" y="f5"/>
                  </a:lnTo>
                  <a:lnTo>
                    <a:pt x="f52" y="f46"/>
                  </a:lnTo>
                  <a:lnTo>
                    <a:pt x="f53" y="f12"/>
                  </a:lnTo>
                  <a:lnTo>
                    <a:pt x="f54" y="f10"/>
                  </a:lnTo>
                  <a:lnTo>
                    <a:pt x="f55" y="f38"/>
                  </a:lnTo>
                  <a:lnTo>
                    <a:pt x="f56" y="f12"/>
                  </a:lnTo>
                  <a:lnTo>
                    <a:pt x="f57" y="f46"/>
                  </a:lnTo>
                  <a:lnTo>
                    <a:pt x="f58" y="f59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6" descr="Marmo bianco"/>
            <p:cNvSpPr/>
            <p:nvPr/>
          </p:nvSpPr>
          <p:spPr>
            <a:xfrm rot="19446783">
              <a:off x="1668890" y="4806882"/>
              <a:ext cx="767711" cy="12891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2"/>
                <a:gd name="f7" fmla="val 747"/>
                <a:gd name="f8" fmla="val 6"/>
                <a:gd name="f9" fmla="val 41"/>
                <a:gd name="f10" fmla="val 9"/>
                <a:gd name="f11" fmla="val 77"/>
                <a:gd name="f12" fmla="val 19"/>
                <a:gd name="f13" fmla="val 104"/>
                <a:gd name="f14" fmla="val 28"/>
                <a:gd name="f15" fmla="val 159"/>
                <a:gd name="f16" fmla="val 186"/>
                <a:gd name="f17" fmla="val 204"/>
                <a:gd name="f18" fmla="val 231"/>
                <a:gd name="f19" fmla="val 250"/>
                <a:gd name="f20" fmla="val 268"/>
                <a:gd name="f21" fmla="val 295"/>
                <a:gd name="f22" fmla="val 322"/>
                <a:gd name="f23" fmla="val 341"/>
                <a:gd name="f24" fmla="val 368"/>
                <a:gd name="f25" fmla="val 395"/>
                <a:gd name="f26" fmla="val 422"/>
                <a:gd name="f27" fmla="val 450"/>
                <a:gd name="f28" fmla="val 477"/>
                <a:gd name="f29" fmla="val 504"/>
                <a:gd name="f30" fmla="val 531"/>
                <a:gd name="f31" fmla="val 46"/>
                <a:gd name="f32" fmla="val 73"/>
                <a:gd name="f33" fmla="val 522"/>
                <a:gd name="f34" fmla="val 100"/>
                <a:gd name="f35" fmla="val 128"/>
                <a:gd name="f36" fmla="val 486"/>
                <a:gd name="f37" fmla="val 164"/>
                <a:gd name="f38" fmla="val 237"/>
                <a:gd name="f39" fmla="val 291"/>
                <a:gd name="f40" fmla="val 495"/>
                <a:gd name="f41" fmla="val 346"/>
                <a:gd name="f42" fmla="val 373"/>
                <a:gd name="f43" fmla="val 400"/>
                <a:gd name="f44" fmla="val 437"/>
                <a:gd name="f45" fmla="val 464"/>
                <a:gd name="f46" fmla="val 491"/>
                <a:gd name="f47" fmla="val 518"/>
                <a:gd name="f48" fmla="val 468"/>
                <a:gd name="f49" fmla="val 537"/>
                <a:gd name="f50" fmla="val 564"/>
                <a:gd name="f51" fmla="val 441"/>
                <a:gd name="f52" fmla="val 591"/>
                <a:gd name="f53" fmla="val 431"/>
                <a:gd name="f54" fmla="val 627"/>
                <a:gd name="f55" fmla="val 646"/>
                <a:gd name="f56" fmla="val 673"/>
                <a:gd name="f57" fmla="val 700"/>
                <a:gd name="f58" fmla="val 727"/>
                <a:gd name="f59" fmla="val 746"/>
                <a:gd name="f60" fmla="val 432"/>
                <a:gd name="f61" fmla="val 726"/>
                <a:gd name="f62" fmla="+- 0 0 -90"/>
                <a:gd name="f63" fmla="*/ f3 1 532"/>
                <a:gd name="f64" fmla="*/ f4 1 747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532"/>
                <a:gd name="f73" fmla="*/ f69 1 747"/>
                <a:gd name="f74" fmla="*/ 0 f70 1"/>
                <a:gd name="f75" fmla="*/ 48 f69 1"/>
                <a:gd name="f76" fmla="*/ 130 f70 1"/>
                <a:gd name="f77" fmla="*/ 65 f69 1"/>
                <a:gd name="f78" fmla="*/ 242 f70 1"/>
                <a:gd name="f79" fmla="*/ 140 f69 1"/>
                <a:gd name="f80" fmla="*/ 330 f70 1"/>
                <a:gd name="f81" fmla="*/ 206 f69 1"/>
                <a:gd name="f82" fmla="*/ 499 f70 1"/>
                <a:gd name="f83" fmla="*/ 586 f70 1"/>
                <a:gd name="f84" fmla="*/ 645 f70 1"/>
                <a:gd name="f85" fmla="*/ 0 f69 1"/>
                <a:gd name="f86" fmla="*/ 728 f70 1"/>
                <a:gd name="f87" fmla="*/ 791 f70 1"/>
                <a:gd name="f88" fmla="*/ 845 f70 1"/>
                <a:gd name="f89" fmla="*/ 932 f70 1"/>
                <a:gd name="f90" fmla="*/ 1017 f70 1"/>
                <a:gd name="f91" fmla="*/ 1080 f70 1"/>
                <a:gd name="f92" fmla="*/ 1161 f70 1"/>
                <a:gd name="f93" fmla="*/ 1249 f70 1"/>
                <a:gd name="f94" fmla="*/ 1332 f70 1"/>
                <a:gd name="f95" fmla="*/ 1423 f70 1"/>
                <a:gd name="f96" fmla="*/ 1504 f70 1"/>
                <a:gd name="f97" fmla="*/ 1592 f70 1"/>
                <a:gd name="f98" fmla="*/ 1678 f70 1"/>
                <a:gd name="f99" fmla="*/ 341 f69 1"/>
                <a:gd name="f100" fmla="*/ 541 f69 1"/>
                <a:gd name="f101" fmla="*/ 1648 f70 1"/>
                <a:gd name="f102" fmla="*/ 742 f69 1"/>
                <a:gd name="f103" fmla="*/ 947 f69 1"/>
                <a:gd name="f104" fmla="*/ 1534 f70 1"/>
                <a:gd name="f105" fmla="*/ 1215 f69 1"/>
                <a:gd name="f106" fmla="*/ 1765 f69 1"/>
                <a:gd name="f107" fmla="*/ 2170 f69 1"/>
                <a:gd name="f108" fmla="*/ 1564 f70 1"/>
                <a:gd name="f109" fmla="*/ 2576 f69 1"/>
                <a:gd name="f110" fmla="*/ 2777 f69 1"/>
                <a:gd name="f111" fmla="*/ 2977 f69 1"/>
                <a:gd name="f112" fmla="*/ 3249 f69 1"/>
                <a:gd name="f113" fmla="*/ 3451 f69 1"/>
                <a:gd name="f114" fmla="*/ 3651 f69 1"/>
                <a:gd name="f115" fmla="*/ 3852 f69 1"/>
                <a:gd name="f116" fmla="*/ 1479 f70 1"/>
                <a:gd name="f117" fmla="*/ 3992 f69 1"/>
                <a:gd name="f118" fmla="*/ 4193 f69 1"/>
                <a:gd name="f119" fmla="*/ 1393 f70 1"/>
                <a:gd name="f120" fmla="*/ 4393 f69 1"/>
                <a:gd name="f121" fmla="*/ 1362 f70 1"/>
                <a:gd name="f122" fmla="*/ 4662 f69 1"/>
                <a:gd name="f123" fmla="*/ 4805 f69 1"/>
                <a:gd name="f124" fmla="*/ 5003 f69 1"/>
                <a:gd name="f125" fmla="*/ 5204 f69 1"/>
                <a:gd name="f126" fmla="*/ 5404 f69 1"/>
                <a:gd name="f127" fmla="*/ 5553 f69 1"/>
                <a:gd name="f128" fmla="*/ 1364 f70 1"/>
                <a:gd name="f129" fmla="*/ 5403 f69 1"/>
                <a:gd name="f130" fmla="*/ 532 f70 1"/>
                <a:gd name="f131" fmla="*/ 747 f69 1"/>
                <a:gd name="f132" fmla="+- f71 0 f1"/>
                <a:gd name="f133" fmla="*/ f74 1 532"/>
                <a:gd name="f134" fmla="*/ f75 1 747"/>
                <a:gd name="f135" fmla="*/ f76 1 532"/>
                <a:gd name="f136" fmla="*/ f77 1 747"/>
                <a:gd name="f137" fmla="*/ f78 1 532"/>
                <a:gd name="f138" fmla="*/ f79 1 747"/>
                <a:gd name="f139" fmla="*/ f80 1 532"/>
                <a:gd name="f140" fmla="*/ f81 1 747"/>
                <a:gd name="f141" fmla="*/ f82 1 532"/>
                <a:gd name="f142" fmla="*/ f83 1 532"/>
                <a:gd name="f143" fmla="*/ f84 1 532"/>
                <a:gd name="f144" fmla="*/ f85 1 747"/>
                <a:gd name="f145" fmla="*/ f86 1 532"/>
                <a:gd name="f146" fmla="*/ f87 1 532"/>
                <a:gd name="f147" fmla="*/ f88 1 532"/>
                <a:gd name="f148" fmla="*/ f89 1 532"/>
                <a:gd name="f149" fmla="*/ f90 1 532"/>
                <a:gd name="f150" fmla="*/ f91 1 532"/>
                <a:gd name="f151" fmla="*/ f92 1 532"/>
                <a:gd name="f152" fmla="*/ f93 1 532"/>
                <a:gd name="f153" fmla="*/ f94 1 532"/>
                <a:gd name="f154" fmla="*/ f95 1 532"/>
                <a:gd name="f155" fmla="*/ f96 1 532"/>
                <a:gd name="f156" fmla="*/ f97 1 532"/>
                <a:gd name="f157" fmla="*/ f98 1 532"/>
                <a:gd name="f158" fmla="*/ f99 1 747"/>
                <a:gd name="f159" fmla="*/ f100 1 747"/>
                <a:gd name="f160" fmla="*/ f101 1 532"/>
                <a:gd name="f161" fmla="*/ f102 1 747"/>
                <a:gd name="f162" fmla="*/ f103 1 747"/>
                <a:gd name="f163" fmla="*/ f104 1 532"/>
                <a:gd name="f164" fmla="*/ f105 1 747"/>
                <a:gd name="f165" fmla="*/ f106 1 747"/>
                <a:gd name="f166" fmla="*/ f107 1 747"/>
                <a:gd name="f167" fmla="*/ f108 1 532"/>
                <a:gd name="f168" fmla="*/ f109 1 747"/>
                <a:gd name="f169" fmla="*/ f110 1 747"/>
                <a:gd name="f170" fmla="*/ f111 1 747"/>
                <a:gd name="f171" fmla="*/ f112 1 747"/>
                <a:gd name="f172" fmla="*/ f113 1 747"/>
                <a:gd name="f173" fmla="*/ f114 1 747"/>
                <a:gd name="f174" fmla="*/ f115 1 747"/>
                <a:gd name="f175" fmla="*/ f116 1 532"/>
                <a:gd name="f176" fmla="*/ f117 1 747"/>
                <a:gd name="f177" fmla="*/ f118 1 747"/>
                <a:gd name="f178" fmla="*/ f119 1 532"/>
                <a:gd name="f179" fmla="*/ f120 1 747"/>
                <a:gd name="f180" fmla="*/ f121 1 532"/>
                <a:gd name="f181" fmla="*/ f122 1 747"/>
                <a:gd name="f182" fmla="*/ f123 1 747"/>
                <a:gd name="f183" fmla="*/ f124 1 747"/>
                <a:gd name="f184" fmla="*/ f125 1 747"/>
                <a:gd name="f185" fmla="*/ f126 1 747"/>
                <a:gd name="f186" fmla="*/ f127 1 747"/>
                <a:gd name="f187" fmla="*/ f128 1 532"/>
                <a:gd name="f188" fmla="*/ f129 1 747"/>
                <a:gd name="f189" fmla="*/ f130 1 532"/>
                <a:gd name="f190" fmla="*/ f131 1 747"/>
                <a:gd name="f191" fmla="*/ f133 1 f72"/>
                <a:gd name="f192" fmla="*/ f134 1 f73"/>
                <a:gd name="f193" fmla="*/ f135 1 f72"/>
                <a:gd name="f194" fmla="*/ f136 1 f73"/>
                <a:gd name="f195" fmla="*/ f137 1 f72"/>
                <a:gd name="f196" fmla="*/ f138 1 f73"/>
                <a:gd name="f197" fmla="*/ f139 1 f72"/>
                <a:gd name="f198" fmla="*/ f140 1 f73"/>
                <a:gd name="f199" fmla="*/ f141 1 f72"/>
                <a:gd name="f200" fmla="*/ f142 1 f72"/>
                <a:gd name="f201" fmla="*/ f143 1 f72"/>
                <a:gd name="f202" fmla="*/ f144 1 f73"/>
                <a:gd name="f203" fmla="*/ f145 1 f72"/>
                <a:gd name="f204" fmla="*/ f146 1 f72"/>
                <a:gd name="f205" fmla="*/ f147 1 f72"/>
                <a:gd name="f206" fmla="*/ f148 1 f72"/>
                <a:gd name="f207" fmla="*/ f149 1 f72"/>
                <a:gd name="f208" fmla="*/ f150 1 f72"/>
                <a:gd name="f209" fmla="*/ f151 1 f72"/>
                <a:gd name="f210" fmla="*/ f152 1 f72"/>
                <a:gd name="f211" fmla="*/ f153 1 f72"/>
                <a:gd name="f212" fmla="*/ f154 1 f72"/>
                <a:gd name="f213" fmla="*/ f155 1 f72"/>
                <a:gd name="f214" fmla="*/ f156 1 f72"/>
                <a:gd name="f215" fmla="*/ f157 1 f72"/>
                <a:gd name="f216" fmla="*/ f158 1 f73"/>
                <a:gd name="f217" fmla="*/ f159 1 f73"/>
                <a:gd name="f218" fmla="*/ f160 1 f72"/>
                <a:gd name="f219" fmla="*/ f161 1 f73"/>
                <a:gd name="f220" fmla="*/ f162 1 f73"/>
                <a:gd name="f221" fmla="*/ f163 1 f72"/>
                <a:gd name="f222" fmla="*/ f164 1 f73"/>
                <a:gd name="f223" fmla="*/ f165 1 f73"/>
                <a:gd name="f224" fmla="*/ f166 1 f73"/>
                <a:gd name="f225" fmla="*/ f167 1 f72"/>
                <a:gd name="f226" fmla="*/ f168 1 f73"/>
                <a:gd name="f227" fmla="*/ f169 1 f73"/>
                <a:gd name="f228" fmla="*/ f170 1 f73"/>
                <a:gd name="f229" fmla="*/ f171 1 f73"/>
                <a:gd name="f230" fmla="*/ f172 1 f73"/>
                <a:gd name="f231" fmla="*/ f173 1 f73"/>
                <a:gd name="f232" fmla="*/ f174 1 f73"/>
                <a:gd name="f233" fmla="*/ f175 1 f72"/>
                <a:gd name="f234" fmla="*/ f176 1 f73"/>
                <a:gd name="f235" fmla="*/ f177 1 f73"/>
                <a:gd name="f236" fmla="*/ f178 1 f72"/>
                <a:gd name="f237" fmla="*/ f179 1 f73"/>
                <a:gd name="f238" fmla="*/ f180 1 f72"/>
                <a:gd name="f239" fmla="*/ f181 1 f73"/>
                <a:gd name="f240" fmla="*/ f182 1 f73"/>
                <a:gd name="f241" fmla="*/ f183 1 f73"/>
                <a:gd name="f242" fmla="*/ f184 1 f73"/>
                <a:gd name="f243" fmla="*/ f185 1 f73"/>
                <a:gd name="f244" fmla="*/ f186 1 f73"/>
                <a:gd name="f245" fmla="*/ f187 1 f72"/>
                <a:gd name="f246" fmla="*/ f188 1 f73"/>
                <a:gd name="f247" fmla="*/ f189 1 f72"/>
                <a:gd name="f248" fmla="*/ f190 1 f73"/>
                <a:gd name="f249" fmla="*/ f191 f63 1"/>
                <a:gd name="f250" fmla="*/ f247 f63 1"/>
                <a:gd name="f251" fmla="*/ f248 f64 1"/>
                <a:gd name="f252" fmla="*/ f202 f64 1"/>
                <a:gd name="f253" fmla="*/ f192 f64 1"/>
                <a:gd name="f254" fmla="*/ f193 f63 1"/>
                <a:gd name="f255" fmla="*/ f194 f64 1"/>
                <a:gd name="f256" fmla="*/ f195 f63 1"/>
                <a:gd name="f257" fmla="*/ f196 f64 1"/>
                <a:gd name="f258" fmla="*/ f197 f63 1"/>
                <a:gd name="f259" fmla="*/ f198 f64 1"/>
                <a:gd name="f260" fmla="*/ f199 f63 1"/>
                <a:gd name="f261" fmla="*/ f200 f63 1"/>
                <a:gd name="f262" fmla="*/ f201 f63 1"/>
                <a:gd name="f263" fmla="*/ f203 f63 1"/>
                <a:gd name="f264" fmla="*/ f204 f63 1"/>
                <a:gd name="f265" fmla="*/ f205 f63 1"/>
                <a:gd name="f266" fmla="*/ f206 f63 1"/>
                <a:gd name="f267" fmla="*/ f207 f63 1"/>
                <a:gd name="f268" fmla="*/ f208 f63 1"/>
                <a:gd name="f269" fmla="*/ f209 f63 1"/>
                <a:gd name="f270" fmla="*/ f210 f63 1"/>
                <a:gd name="f271" fmla="*/ f211 f63 1"/>
                <a:gd name="f272" fmla="*/ f212 f63 1"/>
                <a:gd name="f273" fmla="*/ f213 f63 1"/>
                <a:gd name="f274" fmla="*/ f214 f63 1"/>
                <a:gd name="f275" fmla="*/ f215 f63 1"/>
                <a:gd name="f276" fmla="*/ f216 f64 1"/>
                <a:gd name="f277" fmla="*/ f217 f64 1"/>
                <a:gd name="f278" fmla="*/ f218 f63 1"/>
                <a:gd name="f279" fmla="*/ f219 f64 1"/>
                <a:gd name="f280" fmla="*/ f220 f64 1"/>
                <a:gd name="f281" fmla="*/ f221 f63 1"/>
                <a:gd name="f282" fmla="*/ f222 f64 1"/>
                <a:gd name="f283" fmla="*/ f223 f64 1"/>
                <a:gd name="f284" fmla="*/ f224 f64 1"/>
                <a:gd name="f285" fmla="*/ f225 f63 1"/>
                <a:gd name="f286" fmla="*/ f226 f64 1"/>
                <a:gd name="f287" fmla="*/ f227 f64 1"/>
                <a:gd name="f288" fmla="*/ f228 f64 1"/>
                <a:gd name="f289" fmla="*/ f229 f64 1"/>
                <a:gd name="f290" fmla="*/ f230 f64 1"/>
                <a:gd name="f291" fmla="*/ f231 f64 1"/>
                <a:gd name="f292" fmla="*/ f232 f64 1"/>
                <a:gd name="f293" fmla="*/ f233 f63 1"/>
                <a:gd name="f294" fmla="*/ f234 f64 1"/>
                <a:gd name="f295" fmla="*/ f235 f64 1"/>
                <a:gd name="f296" fmla="*/ f236 f63 1"/>
                <a:gd name="f297" fmla="*/ f237 f64 1"/>
                <a:gd name="f298" fmla="*/ f238 f63 1"/>
                <a:gd name="f299" fmla="*/ f239 f64 1"/>
                <a:gd name="f300" fmla="*/ f240 f64 1"/>
                <a:gd name="f301" fmla="*/ f241 f64 1"/>
                <a:gd name="f302" fmla="*/ f242 f64 1"/>
                <a:gd name="f303" fmla="*/ f243 f64 1"/>
                <a:gd name="f304" fmla="*/ f244 f64 1"/>
                <a:gd name="f305" fmla="*/ f245 f63 1"/>
                <a:gd name="f306" fmla="*/ f246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2">
                  <a:pos x="f249" y="f253"/>
                </a:cxn>
                <a:cxn ang="f132">
                  <a:pos x="f254" y="f255"/>
                </a:cxn>
                <a:cxn ang="f132">
                  <a:pos x="f256" y="f257"/>
                </a:cxn>
                <a:cxn ang="f132">
                  <a:pos x="f258" y="f259"/>
                </a:cxn>
                <a:cxn ang="f132">
                  <a:pos x="f260" y="f259"/>
                </a:cxn>
                <a:cxn ang="f132">
                  <a:pos x="f261" y="f257"/>
                </a:cxn>
                <a:cxn ang="f132">
                  <a:pos x="f262" y="f252"/>
                </a:cxn>
                <a:cxn ang="f132">
                  <a:pos x="f263" y="f252"/>
                </a:cxn>
                <a:cxn ang="f132">
                  <a:pos x="f264" y="f252"/>
                </a:cxn>
                <a:cxn ang="f132">
                  <a:pos x="f265" y="f257"/>
                </a:cxn>
                <a:cxn ang="f132">
                  <a:pos x="f266" y="f259"/>
                </a:cxn>
                <a:cxn ang="f132">
                  <a:pos x="f267" y="f259"/>
                </a:cxn>
                <a:cxn ang="f132">
                  <a:pos x="f268" y="f259"/>
                </a:cxn>
                <a:cxn ang="f132">
                  <a:pos x="f269" y="f259"/>
                </a:cxn>
                <a:cxn ang="f132">
                  <a:pos x="f270" y="f257"/>
                </a:cxn>
                <a:cxn ang="f132">
                  <a:pos x="f271" y="f257"/>
                </a:cxn>
                <a:cxn ang="f132">
                  <a:pos x="f272" y="f255"/>
                </a:cxn>
                <a:cxn ang="f132">
                  <a:pos x="f273" y="f257"/>
                </a:cxn>
                <a:cxn ang="f132">
                  <a:pos x="f274" y="f259"/>
                </a:cxn>
                <a:cxn ang="f132">
                  <a:pos x="f275" y="f276"/>
                </a:cxn>
                <a:cxn ang="f132">
                  <a:pos x="f275" y="f277"/>
                </a:cxn>
                <a:cxn ang="f132">
                  <a:pos x="f278" y="f279"/>
                </a:cxn>
                <a:cxn ang="f132">
                  <a:pos x="f274" y="f280"/>
                </a:cxn>
                <a:cxn ang="f132">
                  <a:pos x="f281" y="f282"/>
                </a:cxn>
                <a:cxn ang="f132">
                  <a:pos x="f281" y="f283"/>
                </a:cxn>
                <a:cxn ang="f132">
                  <a:pos x="f281" y="f284"/>
                </a:cxn>
                <a:cxn ang="f132">
                  <a:pos x="f285" y="f286"/>
                </a:cxn>
                <a:cxn ang="f132">
                  <a:pos x="f285" y="f287"/>
                </a:cxn>
                <a:cxn ang="f132">
                  <a:pos x="f285" y="f288"/>
                </a:cxn>
                <a:cxn ang="f132">
                  <a:pos x="f285" y="f289"/>
                </a:cxn>
                <a:cxn ang="f132">
                  <a:pos x="f285" y="f290"/>
                </a:cxn>
                <a:cxn ang="f132">
                  <a:pos x="f285" y="f291"/>
                </a:cxn>
                <a:cxn ang="f132">
                  <a:pos x="f281" y="f292"/>
                </a:cxn>
                <a:cxn ang="f132">
                  <a:pos x="f293" y="f294"/>
                </a:cxn>
                <a:cxn ang="f132">
                  <a:pos x="f272" y="f295"/>
                </a:cxn>
                <a:cxn ang="f132">
                  <a:pos x="f296" y="f297"/>
                </a:cxn>
                <a:cxn ang="f132">
                  <a:pos x="f298" y="f299"/>
                </a:cxn>
                <a:cxn ang="f132">
                  <a:pos x="f298" y="f300"/>
                </a:cxn>
                <a:cxn ang="f132">
                  <a:pos x="f298" y="f301"/>
                </a:cxn>
                <a:cxn ang="f132">
                  <a:pos x="f296" y="f302"/>
                </a:cxn>
                <a:cxn ang="f132">
                  <a:pos x="f298" y="f303"/>
                </a:cxn>
                <a:cxn ang="f132">
                  <a:pos x="f298" y="f304"/>
                </a:cxn>
                <a:cxn ang="f132">
                  <a:pos x="f305" y="f306"/>
                </a:cxn>
              </a:cxnLst>
              <a:rect l="f249" t="f252" r="f250" b="f251"/>
              <a:pathLst>
                <a:path w="532" h="747">
                  <a:moveTo>
                    <a:pt x="f5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2"/>
                  </a:lnTo>
                  <a:lnTo>
                    <a:pt x="f17" y="f5"/>
                  </a:lnTo>
                  <a:lnTo>
                    <a:pt x="f18" y="f5"/>
                  </a:lnTo>
                  <a:lnTo>
                    <a:pt x="f19" y="f5"/>
                  </a:lnTo>
                  <a:lnTo>
                    <a:pt x="f20" y="f12"/>
                  </a:lnTo>
                  <a:lnTo>
                    <a:pt x="f21" y="f14"/>
                  </a:lnTo>
                  <a:lnTo>
                    <a:pt x="f22" y="f14"/>
                  </a:lnTo>
                  <a:lnTo>
                    <a:pt x="f23" y="f14"/>
                  </a:lnTo>
                  <a:lnTo>
                    <a:pt x="f24" y="f14"/>
                  </a:lnTo>
                  <a:lnTo>
                    <a:pt x="f25" y="f12"/>
                  </a:lnTo>
                  <a:lnTo>
                    <a:pt x="f26" y="f12"/>
                  </a:lnTo>
                  <a:lnTo>
                    <a:pt x="f27" y="f10"/>
                  </a:lnTo>
                  <a:lnTo>
                    <a:pt x="f28" y="f12"/>
                  </a:lnTo>
                  <a:lnTo>
                    <a:pt x="f29" y="f14"/>
                  </a:lnTo>
                  <a:lnTo>
                    <a:pt x="f30" y="f31"/>
                  </a:lnTo>
                  <a:lnTo>
                    <a:pt x="f30" y="f32"/>
                  </a:lnTo>
                  <a:lnTo>
                    <a:pt x="f33" y="f34"/>
                  </a:lnTo>
                  <a:lnTo>
                    <a:pt x="f29" y="f35"/>
                  </a:lnTo>
                  <a:lnTo>
                    <a:pt x="f36" y="f37"/>
                  </a:lnTo>
                  <a:lnTo>
                    <a:pt x="f36" y="f38"/>
                  </a:lnTo>
                  <a:lnTo>
                    <a:pt x="f36" y="f39"/>
                  </a:lnTo>
                  <a:lnTo>
                    <a:pt x="f40" y="f41"/>
                  </a:lnTo>
                  <a:lnTo>
                    <a:pt x="f40" y="f42"/>
                  </a:lnTo>
                  <a:lnTo>
                    <a:pt x="f40" y="f43"/>
                  </a:lnTo>
                  <a:lnTo>
                    <a:pt x="f40" y="f44"/>
                  </a:lnTo>
                  <a:lnTo>
                    <a:pt x="f40" y="f45"/>
                  </a:lnTo>
                  <a:lnTo>
                    <a:pt x="f40" y="f46"/>
                  </a:lnTo>
                  <a:lnTo>
                    <a:pt x="f36" y="f47"/>
                  </a:lnTo>
                  <a:lnTo>
                    <a:pt x="f48" y="f49"/>
                  </a:lnTo>
                  <a:lnTo>
                    <a:pt x="f27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3" y="f55"/>
                  </a:lnTo>
                  <a:lnTo>
                    <a:pt x="f53" y="f56"/>
                  </a:lnTo>
                  <a:lnTo>
                    <a:pt x="f51" y="f57"/>
                  </a:lnTo>
                  <a:lnTo>
                    <a:pt x="f53" y="f58"/>
                  </a:lnTo>
                  <a:lnTo>
                    <a:pt x="f53" y="f59"/>
                  </a:lnTo>
                  <a:lnTo>
                    <a:pt x="f60" y="f61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7" descr="Marmo bianco"/>
            <p:cNvSpPr/>
            <p:nvPr/>
          </p:nvSpPr>
          <p:spPr>
            <a:xfrm>
              <a:off x="2295793" y="3280675"/>
              <a:ext cx="824038" cy="24357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8"/>
                <a:gd name="f7" fmla="val 752"/>
                <a:gd name="f8" fmla="val 11"/>
                <a:gd name="f9" fmla="val 145"/>
                <a:gd name="f10" fmla="val 32"/>
                <a:gd name="f11" fmla="val 226"/>
                <a:gd name="f12" fmla="val 88"/>
                <a:gd name="f13" fmla="val 352"/>
                <a:gd name="f14" fmla="val 99"/>
                <a:gd name="f15" fmla="val 377"/>
                <a:gd name="f16" fmla="val 100"/>
                <a:gd name="f17" fmla="val 407"/>
                <a:gd name="f18" fmla="val 112"/>
                <a:gd name="f19" fmla="val 432"/>
                <a:gd name="f20" fmla="val 121"/>
                <a:gd name="f21" fmla="val 449"/>
                <a:gd name="f22" fmla="val 138"/>
                <a:gd name="f23" fmla="val 462"/>
                <a:gd name="f24" fmla="val 144"/>
                <a:gd name="f25" fmla="val 480"/>
                <a:gd name="f26" fmla="val 164"/>
                <a:gd name="f27" fmla="val 541"/>
                <a:gd name="f28" fmla="val 187"/>
                <a:gd name="f29" fmla="val 606"/>
                <a:gd name="f30" fmla="val 216"/>
                <a:gd name="f31" fmla="val 664"/>
                <a:gd name="f32" fmla="val 233"/>
                <a:gd name="f33" fmla="val 698"/>
                <a:gd name="f34" fmla="val 711"/>
                <a:gd name="f35" fmla="+- 0 0 -90"/>
                <a:gd name="f36" fmla="*/ f3 1 248"/>
                <a:gd name="f37" fmla="*/ f4 1 752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248"/>
                <a:gd name="f46" fmla="*/ f42 1 752"/>
                <a:gd name="f47" fmla="*/ 0 f43 1"/>
                <a:gd name="f48" fmla="*/ 0 f42 1"/>
                <a:gd name="f49" fmla="*/ 95506 f43 1"/>
                <a:gd name="f50" fmla="*/ 214845 f42 1"/>
                <a:gd name="f51" fmla="*/ 121428 f43 1"/>
                <a:gd name="f52" fmla="*/ 263675 f42 1"/>
                <a:gd name="f53" fmla="*/ 156136 f43 1"/>
                <a:gd name="f54" fmla="*/ 292970 f42 1"/>
                <a:gd name="f55" fmla="*/ 234019 f43 1"/>
                <a:gd name="f56" fmla="*/ 405280 f42 1"/>
                <a:gd name="f57" fmla="*/ 268714 f43 1"/>
                <a:gd name="f58" fmla="*/ 458983 f42 1"/>
                <a:gd name="f59" fmla="*/ 248 f43 1"/>
                <a:gd name="f60" fmla="*/ 752 f42 1"/>
                <a:gd name="f61" fmla="+- f44 0 f1"/>
                <a:gd name="f62" fmla="*/ f47 1 248"/>
                <a:gd name="f63" fmla="*/ f48 1 752"/>
                <a:gd name="f64" fmla="*/ f49 1 248"/>
                <a:gd name="f65" fmla="*/ f50 1 752"/>
                <a:gd name="f66" fmla="*/ f51 1 248"/>
                <a:gd name="f67" fmla="*/ f52 1 752"/>
                <a:gd name="f68" fmla="*/ f53 1 248"/>
                <a:gd name="f69" fmla="*/ f54 1 752"/>
                <a:gd name="f70" fmla="*/ f55 1 248"/>
                <a:gd name="f71" fmla="*/ f56 1 752"/>
                <a:gd name="f72" fmla="*/ f57 1 248"/>
                <a:gd name="f73" fmla="*/ f58 1 752"/>
                <a:gd name="f74" fmla="*/ f59 1 248"/>
                <a:gd name="f75" fmla="*/ f60 1 752"/>
                <a:gd name="f76" fmla="*/ f62 1 f45"/>
                <a:gd name="f77" fmla="*/ f63 1 f46"/>
                <a:gd name="f78" fmla="*/ f64 1 f45"/>
                <a:gd name="f79" fmla="*/ f65 1 f46"/>
                <a:gd name="f80" fmla="*/ f66 1 f45"/>
                <a:gd name="f81" fmla="*/ f67 1 f46"/>
                <a:gd name="f82" fmla="*/ f68 1 f45"/>
                <a:gd name="f83" fmla="*/ f69 1 f46"/>
                <a:gd name="f84" fmla="*/ f70 1 f45"/>
                <a:gd name="f85" fmla="*/ f71 1 f46"/>
                <a:gd name="f86" fmla="*/ f72 1 f45"/>
                <a:gd name="f87" fmla="*/ f73 1 f46"/>
                <a:gd name="f88" fmla="*/ f74 1 f45"/>
                <a:gd name="f89" fmla="*/ f75 1 f46"/>
                <a:gd name="f90" fmla="*/ f76 f36 1"/>
                <a:gd name="f91" fmla="*/ f88 f36 1"/>
                <a:gd name="f92" fmla="*/ f89 f37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0" y="f93"/>
                </a:cxn>
                <a:cxn ang="f61">
                  <a:pos x="f94" y="f95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</a:cxnLst>
              <a:rect l="f90" t="f93" r="f91" b="f92"/>
              <a:pathLst>
                <a:path w="248" h="75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6" y="f34"/>
                    <a:pt x="f6" y="f7"/>
                  </a:cubicBez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8" descr="Marmo bianco"/>
            <p:cNvSpPr/>
            <p:nvPr/>
          </p:nvSpPr>
          <p:spPr>
            <a:xfrm>
              <a:off x="542422" y="3280675"/>
              <a:ext cx="1371353" cy="17853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3"/>
                <a:gd name="f7" fmla="val 551"/>
                <a:gd name="f8" fmla="val 17"/>
                <a:gd name="f9" fmla="val 544"/>
                <a:gd name="f10" fmla="val 72"/>
                <a:gd name="f11" fmla="val 526"/>
                <a:gd name="f12" fmla="val 5"/>
                <a:gd name="f13" fmla="val 73"/>
                <a:gd name="f14" fmla="val 512"/>
                <a:gd name="f15" fmla="val 80"/>
                <a:gd name="f16" fmla="val 508"/>
                <a:gd name="f17" fmla="val 89"/>
                <a:gd name="f18" fmla="val 507"/>
                <a:gd name="f19" fmla="val 97"/>
                <a:gd name="f20" fmla="val 504"/>
                <a:gd name="f21" fmla="val 108"/>
                <a:gd name="f22" fmla="val 499"/>
                <a:gd name="f23" fmla="val 119"/>
                <a:gd name="f24" fmla="val 494"/>
                <a:gd name="f25" fmla="val 129"/>
                <a:gd name="f26" fmla="val 488"/>
                <a:gd name="f27" fmla="val 166"/>
                <a:gd name="f28" fmla="val 465"/>
                <a:gd name="f29" fmla="val 204"/>
                <a:gd name="f30" fmla="val 440"/>
                <a:gd name="f31" fmla="val 241"/>
                <a:gd name="f32" fmla="val 416"/>
                <a:gd name="f33" fmla="val 258"/>
                <a:gd name="f34" fmla="val 390"/>
                <a:gd name="f35" fmla="val 295"/>
                <a:gd name="f36" fmla="val 353"/>
                <a:gd name="f37" fmla="val 321"/>
                <a:gd name="f38" fmla="val 336"/>
                <a:gd name="f39" fmla="val 359"/>
                <a:gd name="f40" fmla="val 279"/>
                <a:gd name="f41" fmla="val 339"/>
                <a:gd name="f42" fmla="val 302"/>
                <a:gd name="f43" fmla="val 377"/>
                <a:gd name="f44" fmla="val 264"/>
                <a:gd name="f45" fmla="val 393"/>
                <a:gd name="f46" fmla="val 199"/>
                <a:gd name="f47" fmla="val 41"/>
                <a:gd name="f48" fmla="val 337"/>
                <a:gd name="f49" fmla="val 16"/>
                <a:gd name="f50" fmla="val 263"/>
                <a:gd name="f51" fmla="val 66"/>
                <a:gd name="f52" fmla="val 165"/>
                <a:gd name="f53" fmla="val 32"/>
                <a:gd name="f54" fmla="val 81"/>
                <a:gd name="f55" fmla="val 24"/>
                <a:gd name="f56" fmla="val 65"/>
                <a:gd name="f57" fmla="val 19"/>
                <a:gd name="f58" fmla="val 49"/>
                <a:gd name="f59" fmla="val 13"/>
                <a:gd name="f60" fmla="val 33"/>
                <a:gd name="f61" fmla="val 8"/>
                <a:gd name="f62" fmla="val 25"/>
                <a:gd name="f63" fmla="val 9"/>
                <a:gd name="f64" fmla="val 27"/>
                <a:gd name="f65" fmla="val 1"/>
                <a:gd name="f66" fmla="+- 0 0 -90"/>
                <a:gd name="f67" fmla="*/ f3 1 413"/>
                <a:gd name="f68" fmla="*/ f4 1 551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413"/>
                <a:gd name="f77" fmla="*/ f73 1 551"/>
                <a:gd name="f78" fmla="*/ 18327 f74 1"/>
                <a:gd name="f79" fmla="*/ 332753 f73 1"/>
                <a:gd name="f80" fmla="*/ 78734 f74 1"/>
                <a:gd name="f81" fmla="*/ 313151 f73 1"/>
                <a:gd name="f82" fmla="*/ 104607 f74 1"/>
                <a:gd name="f83" fmla="*/ 308254 f73 1"/>
                <a:gd name="f84" fmla="*/ 139208 f74 1"/>
                <a:gd name="f85" fmla="*/ 298478 f73 1"/>
                <a:gd name="f86" fmla="*/ 260206 f74 1"/>
                <a:gd name="f87" fmla="*/ 254465 f73 1"/>
                <a:gd name="f88" fmla="*/ 346397 f74 1"/>
                <a:gd name="f89" fmla="*/ 205537 f73 1"/>
                <a:gd name="f90" fmla="*/ 406549 f74 1"/>
                <a:gd name="f91" fmla="*/ 161516 f73 1"/>
                <a:gd name="f92" fmla="*/ 363615 f74 1"/>
                <a:gd name="f93" fmla="*/ 9776 f73 1"/>
                <a:gd name="f94" fmla="*/ 87574 f74 1"/>
                <a:gd name="f95" fmla="*/ 14673 f73 1"/>
                <a:gd name="f96" fmla="*/ 35382 f74 1"/>
                <a:gd name="f97" fmla="*/ 4897 f73 1"/>
                <a:gd name="f98" fmla="*/ 9516 f74 1"/>
                <a:gd name="f99" fmla="*/ 0 f73 1"/>
                <a:gd name="f100" fmla="*/ 1199 f74 1"/>
                <a:gd name="f101" fmla="*/ 19552 f73 1"/>
                <a:gd name="f102" fmla="*/ 0 f74 1"/>
                <a:gd name="f103" fmla="*/ 413 f74 1"/>
                <a:gd name="f104" fmla="*/ 551 f73 1"/>
                <a:gd name="f105" fmla="+- f75 0 f1"/>
                <a:gd name="f106" fmla="*/ f78 1 413"/>
                <a:gd name="f107" fmla="*/ f79 1 551"/>
                <a:gd name="f108" fmla="*/ f80 1 413"/>
                <a:gd name="f109" fmla="*/ f81 1 551"/>
                <a:gd name="f110" fmla="*/ f82 1 413"/>
                <a:gd name="f111" fmla="*/ f83 1 551"/>
                <a:gd name="f112" fmla="*/ f84 1 413"/>
                <a:gd name="f113" fmla="*/ f85 1 551"/>
                <a:gd name="f114" fmla="*/ f86 1 413"/>
                <a:gd name="f115" fmla="*/ f87 1 551"/>
                <a:gd name="f116" fmla="*/ f88 1 413"/>
                <a:gd name="f117" fmla="*/ f89 1 551"/>
                <a:gd name="f118" fmla="*/ f90 1 413"/>
                <a:gd name="f119" fmla="*/ f91 1 551"/>
                <a:gd name="f120" fmla="*/ f92 1 413"/>
                <a:gd name="f121" fmla="*/ f93 1 551"/>
                <a:gd name="f122" fmla="*/ f94 1 413"/>
                <a:gd name="f123" fmla="*/ f95 1 551"/>
                <a:gd name="f124" fmla="*/ f96 1 413"/>
                <a:gd name="f125" fmla="*/ f97 1 551"/>
                <a:gd name="f126" fmla="*/ f98 1 413"/>
                <a:gd name="f127" fmla="*/ f99 1 551"/>
                <a:gd name="f128" fmla="*/ f100 1 413"/>
                <a:gd name="f129" fmla="*/ f101 1 551"/>
                <a:gd name="f130" fmla="*/ f102 1 413"/>
                <a:gd name="f131" fmla="*/ f103 1 413"/>
                <a:gd name="f132" fmla="*/ f104 1 551"/>
                <a:gd name="f133" fmla="*/ f106 1 f76"/>
                <a:gd name="f134" fmla="*/ f107 1 f77"/>
                <a:gd name="f135" fmla="*/ f108 1 f76"/>
                <a:gd name="f136" fmla="*/ f109 1 f77"/>
                <a:gd name="f137" fmla="*/ f110 1 f76"/>
                <a:gd name="f138" fmla="*/ f111 1 f77"/>
                <a:gd name="f139" fmla="*/ f112 1 f76"/>
                <a:gd name="f140" fmla="*/ f113 1 f77"/>
                <a:gd name="f141" fmla="*/ f114 1 f76"/>
                <a:gd name="f142" fmla="*/ f115 1 f77"/>
                <a:gd name="f143" fmla="*/ f116 1 f76"/>
                <a:gd name="f144" fmla="*/ f117 1 f77"/>
                <a:gd name="f145" fmla="*/ f118 1 f76"/>
                <a:gd name="f146" fmla="*/ f119 1 f77"/>
                <a:gd name="f147" fmla="*/ f120 1 f76"/>
                <a:gd name="f148" fmla="*/ f121 1 f77"/>
                <a:gd name="f149" fmla="*/ f122 1 f76"/>
                <a:gd name="f150" fmla="*/ f123 1 f77"/>
                <a:gd name="f151" fmla="*/ f124 1 f76"/>
                <a:gd name="f152" fmla="*/ f125 1 f77"/>
                <a:gd name="f153" fmla="*/ f126 1 f76"/>
                <a:gd name="f154" fmla="*/ f127 1 f77"/>
                <a:gd name="f155" fmla="*/ f128 1 f76"/>
                <a:gd name="f156" fmla="*/ f129 1 f77"/>
                <a:gd name="f157" fmla="*/ f130 1 f76"/>
                <a:gd name="f158" fmla="*/ f131 1 f76"/>
                <a:gd name="f159" fmla="*/ f132 1 f77"/>
                <a:gd name="f160" fmla="*/ f157 f67 1"/>
                <a:gd name="f161" fmla="*/ f158 f67 1"/>
                <a:gd name="f162" fmla="*/ f159 f68 1"/>
                <a:gd name="f163" fmla="*/ f154 f68 1"/>
                <a:gd name="f164" fmla="*/ f133 f67 1"/>
                <a:gd name="f165" fmla="*/ f134 f68 1"/>
                <a:gd name="f166" fmla="*/ f135 f67 1"/>
                <a:gd name="f167" fmla="*/ f136 f68 1"/>
                <a:gd name="f168" fmla="*/ f137 f67 1"/>
                <a:gd name="f169" fmla="*/ f138 f68 1"/>
                <a:gd name="f170" fmla="*/ f139 f67 1"/>
                <a:gd name="f171" fmla="*/ f140 f68 1"/>
                <a:gd name="f172" fmla="*/ f141 f67 1"/>
                <a:gd name="f173" fmla="*/ f142 f68 1"/>
                <a:gd name="f174" fmla="*/ f143 f67 1"/>
                <a:gd name="f175" fmla="*/ f144 f68 1"/>
                <a:gd name="f176" fmla="*/ f145 f67 1"/>
                <a:gd name="f177" fmla="*/ f146 f68 1"/>
                <a:gd name="f178" fmla="*/ f147 f67 1"/>
                <a:gd name="f179" fmla="*/ f148 f68 1"/>
                <a:gd name="f180" fmla="*/ f149 f67 1"/>
                <a:gd name="f181" fmla="*/ f150 f68 1"/>
                <a:gd name="f182" fmla="*/ f151 f67 1"/>
                <a:gd name="f183" fmla="*/ f152 f68 1"/>
                <a:gd name="f184" fmla="*/ f153 f67 1"/>
                <a:gd name="f185" fmla="*/ f155 f67 1"/>
                <a:gd name="f186" fmla="*/ f156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5">
                  <a:pos x="f164" y="f165"/>
                </a:cxn>
                <a:cxn ang="f105">
                  <a:pos x="f166" y="f167"/>
                </a:cxn>
                <a:cxn ang="f105">
                  <a:pos x="f168" y="f169"/>
                </a:cxn>
                <a:cxn ang="f105">
                  <a:pos x="f170" y="f171"/>
                </a:cxn>
                <a:cxn ang="f105">
                  <a:pos x="f172" y="f173"/>
                </a:cxn>
                <a:cxn ang="f105">
                  <a:pos x="f174" y="f175"/>
                </a:cxn>
                <a:cxn ang="f105">
                  <a:pos x="f176" y="f177"/>
                </a:cxn>
                <a:cxn ang="f105">
                  <a:pos x="f178" y="f179"/>
                </a:cxn>
                <a:cxn ang="f105">
                  <a:pos x="f180" y="f181"/>
                </a:cxn>
                <a:cxn ang="f105">
                  <a:pos x="f182" y="f183"/>
                </a:cxn>
                <a:cxn ang="f105">
                  <a:pos x="f184" y="f163"/>
                </a:cxn>
                <a:cxn ang="f105">
                  <a:pos x="f185" y="f186"/>
                </a:cxn>
              </a:cxnLst>
              <a:rect l="f160" t="f163" r="f161" b="f162"/>
              <a:pathLst>
                <a:path w="413" h="551">
                  <a:moveTo>
                    <a:pt x="f8" y="f9"/>
                  </a:moveTo>
                  <a:cubicBezTo>
                    <a:pt x="f10" y="f11"/>
                    <a:pt x="f12" y="f7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12"/>
                    <a:pt x="f63" y="f5"/>
                    <a:pt x="f63" y="f5"/>
                  </a:cubicBezTo>
                  <a:cubicBezTo>
                    <a:pt x="f5" y="f64"/>
                    <a:pt x="f65" y="f49"/>
                    <a:pt x="f65" y="f53"/>
                  </a:cubicBez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9" name="Group 48"/>
          <p:cNvGrpSpPr/>
          <p:nvPr/>
        </p:nvGrpSpPr>
        <p:grpSpPr>
          <a:xfrm>
            <a:off x="1019171" y="3248287"/>
            <a:ext cx="6124853" cy="2538529"/>
            <a:chOff x="1019171" y="3248287"/>
            <a:chExt cx="6124853" cy="2538529"/>
          </a:xfrm>
        </p:grpSpPr>
        <p:sp>
          <p:nvSpPr>
            <p:cNvPr id="10" name="Oval 49"/>
            <p:cNvSpPr/>
            <p:nvPr/>
          </p:nvSpPr>
          <p:spPr>
            <a:xfrm>
              <a:off x="6501173" y="3371392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C4BD97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Oval 50"/>
            <p:cNvSpPr/>
            <p:nvPr/>
          </p:nvSpPr>
          <p:spPr>
            <a:xfrm>
              <a:off x="6529337" y="3786054"/>
              <a:ext cx="614687" cy="51832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C4BD97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Oval 51"/>
            <p:cNvSpPr/>
            <p:nvPr/>
          </p:nvSpPr>
          <p:spPr>
            <a:xfrm>
              <a:off x="6308930" y="4537636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Oval 52"/>
            <p:cNvSpPr/>
            <p:nvPr/>
          </p:nvSpPr>
          <p:spPr>
            <a:xfrm>
              <a:off x="6529337" y="4770881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C4BD97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Oval 53"/>
            <p:cNvSpPr/>
            <p:nvPr/>
          </p:nvSpPr>
          <p:spPr>
            <a:xfrm>
              <a:off x="6743617" y="5369557"/>
              <a:ext cx="328159" cy="41725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Oval 54"/>
            <p:cNvSpPr/>
            <p:nvPr/>
          </p:nvSpPr>
          <p:spPr>
            <a:xfrm>
              <a:off x="6286893" y="4033555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C4BD97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Oval 55"/>
            <p:cNvSpPr/>
            <p:nvPr/>
          </p:nvSpPr>
          <p:spPr>
            <a:xfrm>
              <a:off x="6703210" y="4319936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Oval 56"/>
            <p:cNvSpPr/>
            <p:nvPr/>
          </p:nvSpPr>
          <p:spPr>
            <a:xfrm>
              <a:off x="1857941" y="3371392"/>
              <a:ext cx="483671" cy="48593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948A54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Oval 57"/>
            <p:cNvSpPr/>
            <p:nvPr/>
          </p:nvSpPr>
          <p:spPr>
            <a:xfrm>
              <a:off x="1571414" y="4214972"/>
              <a:ext cx="549792" cy="55590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C4BD97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Oval 58"/>
            <p:cNvSpPr/>
            <p:nvPr/>
          </p:nvSpPr>
          <p:spPr>
            <a:xfrm>
              <a:off x="3928536" y="4500055"/>
              <a:ext cx="617137" cy="50408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C4BD97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Oval 59"/>
            <p:cNvSpPr/>
            <p:nvPr/>
          </p:nvSpPr>
          <p:spPr>
            <a:xfrm>
              <a:off x="4325267" y="3248287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C4BD97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Oval 60"/>
            <p:cNvSpPr/>
            <p:nvPr/>
          </p:nvSpPr>
          <p:spPr>
            <a:xfrm>
              <a:off x="6823216" y="3604637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Oval 61"/>
            <p:cNvSpPr/>
            <p:nvPr/>
          </p:nvSpPr>
          <p:spPr>
            <a:xfrm>
              <a:off x="4104869" y="3604637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Oval 62"/>
            <p:cNvSpPr/>
            <p:nvPr/>
          </p:nvSpPr>
          <p:spPr>
            <a:xfrm>
              <a:off x="4325267" y="4071137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Oval 63"/>
            <p:cNvSpPr/>
            <p:nvPr/>
          </p:nvSpPr>
          <p:spPr>
            <a:xfrm>
              <a:off x="3884462" y="5004136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C4BD97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Oval 64"/>
            <p:cNvSpPr/>
            <p:nvPr/>
          </p:nvSpPr>
          <p:spPr>
            <a:xfrm>
              <a:off x="2121206" y="4770881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Oval 65"/>
            <p:cNvSpPr/>
            <p:nvPr/>
          </p:nvSpPr>
          <p:spPr>
            <a:xfrm>
              <a:off x="2562020" y="5004136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Oval 66"/>
            <p:cNvSpPr/>
            <p:nvPr/>
          </p:nvSpPr>
          <p:spPr>
            <a:xfrm>
              <a:off x="1459985" y="4770881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8" name="Oval 67"/>
            <p:cNvSpPr/>
            <p:nvPr/>
          </p:nvSpPr>
          <p:spPr>
            <a:xfrm>
              <a:off x="2121206" y="4071137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9" name="Oval 68"/>
            <p:cNvSpPr/>
            <p:nvPr/>
          </p:nvSpPr>
          <p:spPr>
            <a:xfrm>
              <a:off x="2341613" y="4304391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0" name="Oval 69"/>
            <p:cNvSpPr/>
            <p:nvPr/>
          </p:nvSpPr>
          <p:spPr>
            <a:xfrm>
              <a:off x="4104869" y="5237381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1" name="Oval 70"/>
            <p:cNvSpPr/>
            <p:nvPr/>
          </p:nvSpPr>
          <p:spPr>
            <a:xfrm>
              <a:off x="1019171" y="4770881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2" name="Oval 71"/>
            <p:cNvSpPr/>
            <p:nvPr/>
          </p:nvSpPr>
          <p:spPr>
            <a:xfrm>
              <a:off x="2562020" y="5470635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3" name="Oval 72"/>
            <p:cNvSpPr/>
            <p:nvPr/>
          </p:nvSpPr>
          <p:spPr>
            <a:xfrm>
              <a:off x="4104869" y="3837892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4" name="Oval 73"/>
            <p:cNvSpPr/>
            <p:nvPr/>
          </p:nvSpPr>
          <p:spPr>
            <a:xfrm>
              <a:off x="2286512" y="4605018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C4BD97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5" name="Oval 75"/>
            <p:cNvSpPr/>
            <p:nvPr/>
          </p:nvSpPr>
          <p:spPr>
            <a:xfrm>
              <a:off x="3916292" y="4072435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C4BD97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6" name="Oval 76"/>
            <p:cNvSpPr/>
            <p:nvPr/>
          </p:nvSpPr>
          <p:spPr>
            <a:xfrm>
              <a:off x="1857941" y="3910459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7" name="Oval 77"/>
            <p:cNvSpPr/>
            <p:nvPr/>
          </p:nvSpPr>
          <p:spPr>
            <a:xfrm>
              <a:off x="3851397" y="5267190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C4BD97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8" name="Oval 78"/>
            <p:cNvSpPr/>
            <p:nvPr/>
          </p:nvSpPr>
          <p:spPr>
            <a:xfrm>
              <a:off x="4429353" y="3695346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9" name="Oval 79"/>
            <p:cNvSpPr/>
            <p:nvPr/>
          </p:nvSpPr>
          <p:spPr>
            <a:xfrm>
              <a:off x="6923617" y="3357137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0" name="Oval 80"/>
            <p:cNvSpPr/>
            <p:nvPr/>
          </p:nvSpPr>
          <p:spPr>
            <a:xfrm>
              <a:off x="2143243" y="3839181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C4BD97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1" name="Oval 81"/>
            <p:cNvSpPr/>
            <p:nvPr/>
          </p:nvSpPr>
          <p:spPr>
            <a:xfrm>
              <a:off x="6529337" y="3643518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6A6A6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42" name="Text Box 82"/>
          <p:cNvSpPr txBox="1"/>
          <p:nvPr/>
        </p:nvSpPr>
        <p:spPr>
          <a:xfrm>
            <a:off x="0" y="1052736"/>
            <a:ext cx="9144000" cy="14773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000" b="0" i="0" u="none" strike="noStrike" kern="1200" cap="none" spc="0" baseline="0" dirty="0" smtClean="0">
                <a:solidFill>
                  <a:srgbClr val="FF0000"/>
                </a:solidFill>
                <a:uFillTx/>
                <a:latin typeface="Verdana" pitchFamily="34"/>
              </a:rPr>
              <a:t>Força micro</a:t>
            </a:r>
            <a:r>
              <a:rPr lang="fr-FR" sz="3000" b="0" i="0" u="none" strike="noStrike" kern="1200" cap="none" spc="0" dirty="0" smtClean="0">
                <a:solidFill>
                  <a:srgbClr val="FF0000"/>
                </a:solidFill>
                <a:uFillTx/>
                <a:latin typeface="Verdana" pitchFamily="34"/>
              </a:rPr>
              <a:t> expansiva do </a:t>
            </a:r>
            <a:r>
              <a:rPr lang="fr-FR" sz="30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Verdana" pitchFamily="34"/>
              </a:rPr>
              <a:t>DRY </a:t>
            </a:r>
            <a:r>
              <a:rPr lang="fr-FR" sz="3000" b="1" i="0" u="none" strike="noStrike" kern="1200" cap="none" spc="0" baseline="0" dirty="0">
                <a:solidFill>
                  <a:srgbClr val="FF0000"/>
                </a:solidFill>
                <a:uFillTx/>
                <a:latin typeface="Verdana" pitchFamily="34"/>
              </a:rPr>
              <a:t>D1 </a:t>
            </a:r>
            <a:r>
              <a:rPr lang="fr-FR" sz="3000" i="0" u="none" strike="noStrike" kern="1200" cap="none" spc="0" baseline="0" dirty="0" smtClean="0">
                <a:solidFill>
                  <a:srgbClr val="FF0000"/>
                </a:solidFill>
                <a:uFillTx/>
                <a:latin typeface="Verdana" pitchFamily="34"/>
              </a:rPr>
              <a:t>para compensar a força de atração das molecola de</a:t>
            </a:r>
            <a:r>
              <a:rPr lang="fr-FR" sz="30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Verdana" pitchFamily="34"/>
              </a:rPr>
              <a:t> </a:t>
            </a:r>
            <a:r>
              <a:rPr lang="fr-FR" sz="3000" b="0" i="0" u="none" strike="noStrike" kern="1200" cap="none" spc="0" baseline="0" dirty="0" smtClean="0">
                <a:solidFill>
                  <a:srgbClr val="FF0000"/>
                </a:solidFill>
                <a:uFillTx/>
                <a:latin typeface="Verdana" pitchFamily="34"/>
              </a:rPr>
              <a:t>C-S-H</a:t>
            </a:r>
            <a:endParaRPr lang="fr-FR" sz="3000" b="1" i="0" u="none" strike="noStrike" kern="1200" cap="none" spc="0" baseline="0" dirty="0">
              <a:solidFill>
                <a:srgbClr val="FF0000"/>
              </a:solidFill>
              <a:uFillTx/>
              <a:latin typeface="Verdana" pitchFamily="34"/>
            </a:endParaRPr>
          </a:p>
        </p:txBody>
      </p:sp>
      <p:sp>
        <p:nvSpPr>
          <p:cNvPr id="43" name="Text Box 10"/>
          <p:cNvSpPr txBox="1"/>
          <p:nvPr/>
        </p:nvSpPr>
        <p:spPr>
          <a:xfrm>
            <a:off x="0" y="6516691"/>
            <a:ext cx="685800" cy="336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B24ECB-16DF-41A6-A06E-BCFFED18F36C}" type="slidenum">
              <a:rPr/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it-IT" sz="1600" b="0" i="0" u="none" strike="noStrike" kern="1200" cap="none" spc="0" baseline="0">
              <a:solidFill>
                <a:srgbClr val="009999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44" name="Oval 71"/>
          <p:cNvSpPr/>
          <p:nvPr/>
        </p:nvSpPr>
        <p:spPr>
          <a:xfrm>
            <a:off x="2714423" y="5286384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5" name="Oval 71"/>
          <p:cNvSpPr/>
          <p:nvPr/>
        </p:nvSpPr>
        <p:spPr>
          <a:xfrm>
            <a:off x="2428856" y="5214951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C4BD9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6" name="Oval 71"/>
          <p:cNvSpPr/>
          <p:nvPr/>
        </p:nvSpPr>
        <p:spPr>
          <a:xfrm>
            <a:off x="4423035" y="4929201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Oval 71"/>
          <p:cNvSpPr/>
          <p:nvPr/>
        </p:nvSpPr>
        <p:spPr>
          <a:xfrm>
            <a:off x="1422632" y="4500567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8" name="Oval 71"/>
          <p:cNvSpPr/>
          <p:nvPr/>
        </p:nvSpPr>
        <p:spPr>
          <a:xfrm>
            <a:off x="1214414" y="4643442"/>
            <a:ext cx="285750" cy="4286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C4BD9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9" name="Oval 71"/>
          <p:cNvSpPr/>
          <p:nvPr/>
        </p:nvSpPr>
        <p:spPr>
          <a:xfrm>
            <a:off x="2143106" y="4429134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0" name="Oval 71"/>
          <p:cNvSpPr/>
          <p:nvPr/>
        </p:nvSpPr>
        <p:spPr>
          <a:xfrm>
            <a:off x="4137275" y="5000634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1" name="Oval 71"/>
          <p:cNvSpPr/>
          <p:nvPr/>
        </p:nvSpPr>
        <p:spPr>
          <a:xfrm>
            <a:off x="6280419" y="4857759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2" name="Oval 71"/>
          <p:cNvSpPr/>
          <p:nvPr/>
        </p:nvSpPr>
        <p:spPr>
          <a:xfrm>
            <a:off x="6280419" y="5143509"/>
            <a:ext cx="291839" cy="30468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C4BD9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3" name="Oval 71"/>
          <p:cNvSpPr/>
          <p:nvPr/>
        </p:nvSpPr>
        <p:spPr>
          <a:xfrm>
            <a:off x="6566169" y="5267456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4" name="Oval 71"/>
          <p:cNvSpPr/>
          <p:nvPr/>
        </p:nvSpPr>
        <p:spPr>
          <a:xfrm>
            <a:off x="6215076" y="5481763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C4BD9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Oval 71"/>
          <p:cNvSpPr/>
          <p:nvPr/>
        </p:nvSpPr>
        <p:spPr>
          <a:xfrm>
            <a:off x="6851928" y="5053138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Oval 71"/>
          <p:cNvSpPr/>
          <p:nvPr/>
        </p:nvSpPr>
        <p:spPr>
          <a:xfrm>
            <a:off x="6286509" y="4714884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C4BD9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Oval 71"/>
          <p:cNvSpPr/>
          <p:nvPr/>
        </p:nvSpPr>
        <p:spPr>
          <a:xfrm>
            <a:off x="4494468" y="4572009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8" name="Oval 71"/>
          <p:cNvSpPr/>
          <p:nvPr/>
        </p:nvSpPr>
        <p:spPr>
          <a:xfrm>
            <a:off x="6432822" y="5010162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9" name="Oval 61"/>
          <p:cNvSpPr/>
          <p:nvPr/>
        </p:nvSpPr>
        <p:spPr>
          <a:xfrm>
            <a:off x="4137275" y="3357557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A6A6A6"/>
          </a:soli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60" name="Connettore 2 101"/>
          <p:cNvCxnSpPr/>
          <p:nvPr/>
        </p:nvCxnSpPr>
        <p:spPr>
          <a:xfrm rot="10799991">
            <a:off x="1571616" y="3643308"/>
            <a:ext cx="214308" cy="1581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61" name="Connettore 2 102"/>
          <p:cNvCxnSpPr/>
          <p:nvPr/>
        </p:nvCxnSpPr>
        <p:spPr>
          <a:xfrm rot="10799991">
            <a:off x="3786182" y="3643308"/>
            <a:ext cx="214318" cy="1581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62" name="Connettore 2 103"/>
          <p:cNvCxnSpPr/>
          <p:nvPr/>
        </p:nvCxnSpPr>
        <p:spPr>
          <a:xfrm rot="10799991">
            <a:off x="3714741" y="3856033"/>
            <a:ext cx="214317" cy="158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63" name="Connettore 2 104"/>
          <p:cNvCxnSpPr/>
          <p:nvPr/>
        </p:nvCxnSpPr>
        <p:spPr>
          <a:xfrm rot="10799991">
            <a:off x="3714741" y="4070350"/>
            <a:ext cx="214317" cy="1591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64" name="Connettore 2 105"/>
          <p:cNvCxnSpPr/>
          <p:nvPr/>
        </p:nvCxnSpPr>
        <p:spPr>
          <a:xfrm rot="10799991">
            <a:off x="3714741" y="4284667"/>
            <a:ext cx="214317" cy="1591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65" name="Connettore 2 106"/>
          <p:cNvCxnSpPr/>
          <p:nvPr/>
        </p:nvCxnSpPr>
        <p:spPr>
          <a:xfrm rot="10799991">
            <a:off x="3786182" y="4498975"/>
            <a:ext cx="214318" cy="158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66" name="Connettore 2 107"/>
          <p:cNvCxnSpPr/>
          <p:nvPr/>
        </p:nvCxnSpPr>
        <p:spPr>
          <a:xfrm rot="10799991">
            <a:off x="3786182" y="4713292"/>
            <a:ext cx="214318" cy="1591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67" name="Connettore 2 108"/>
          <p:cNvCxnSpPr/>
          <p:nvPr/>
        </p:nvCxnSpPr>
        <p:spPr>
          <a:xfrm rot="10799991">
            <a:off x="3714741" y="4927609"/>
            <a:ext cx="214317" cy="1591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68" name="Connettore 2 109"/>
          <p:cNvCxnSpPr/>
          <p:nvPr/>
        </p:nvCxnSpPr>
        <p:spPr>
          <a:xfrm rot="10799991">
            <a:off x="3571866" y="5143508"/>
            <a:ext cx="214317" cy="1591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69" name="Connettore 2 110"/>
          <p:cNvCxnSpPr/>
          <p:nvPr/>
        </p:nvCxnSpPr>
        <p:spPr>
          <a:xfrm rot="10799991">
            <a:off x="3571866" y="5429258"/>
            <a:ext cx="214317" cy="158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70" name="Connettore 2 111"/>
          <p:cNvCxnSpPr/>
          <p:nvPr/>
        </p:nvCxnSpPr>
        <p:spPr>
          <a:xfrm rot="10799991">
            <a:off x="6286508" y="3643308"/>
            <a:ext cx="214317" cy="1581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71" name="Connettore 2 112"/>
          <p:cNvCxnSpPr/>
          <p:nvPr/>
        </p:nvCxnSpPr>
        <p:spPr>
          <a:xfrm rot="10799991">
            <a:off x="1643040" y="3856033"/>
            <a:ext cx="214317" cy="158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72" name="Connettore 2 113"/>
          <p:cNvCxnSpPr/>
          <p:nvPr/>
        </p:nvCxnSpPr>
        <p:spPr>
          <a:xfrm rot="10799991">
            <a:off x="6215084" y="3856033"/>
            <a:ext cx="214308" cy="158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73" name="Connettore 2 114"/>
          <p:cNvCxnSpPr/>
          <p:nvPr/>
        </p:nvCxnSpPr>
        <p:spPr>
          <a:xfrm rot="10799991">
            <a:off x="3857616" y="3427408"/>
            <a:ext cx="214307" cy="159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74" name="Connettore 2 115"/>
          <p:cNvCxnSpPr/>
          <p:nvPr/>
        </p:nvCxnSpPr>
        <p:spPr>
          <a:xfrm rot="10799991">
            <a:off x="6072209" y="4070350"/>
            <a:ext cx="214308" cy="1591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75" name="Connettore 2 116"/>
          <p:cNvCxnSpPr/>
          <p:nvPr/>
        </p:nvCxnSpPr>
        <p:spPr>
          <a:xfrm rot="10799991">
            <a:off x="6072191" y="4357691"/>
            <a:ext cx="214308" cy="1591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76" name="Connettore 2 117"/>
          <p:cNvCxnSpPr/>
          <p:nvPr/>
        </p:nvCxnSpPr>
        <p:spPr>
          <a:xfrm rot="10799991">
            <a:off x="6000758" y="4643441"/>
            <a:ext cx="214317" cy="1591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77" name="Connettore 2 118"/>
          <p:cNvCxnSpPr/>
          <p:nvPr/>
        </p:nvCxnSpPr>
        <p:spPr>
          <a:xfrm rot="10799991">
            <a:off x="6000758" y="4857758"/>
            <a:ext cx="214317" cy="1591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78" name="Connettore 2 119"/>
          <p:cNvCxnSpPr/>
          <p:nvPr/>
        </p:nvCxnSpPr>
        <p:spPr>
          <a:xfrm rot="10799991">
            <a:off x="6072191" y="5070484"/>
            <a:ext cx="214308" cy="1591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79" name="Connettore 2 120"/>
          <p:cNvCxnSpPr/>
          <p:nvPr/>
        </p:nvCxnSpPr>
        <p:spPr>
          <a:xfrm rot="10799991">
            <a:off x="6000758" y="5284792"/>
            <a:ext cx="214317" cy="158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80" name="Connettore 2 121"/>
          <p:cNvCxnSpPr/>
          <p:nvPr/>
        </p:nvCxnSpPr>
        <p:spPr>
          <a:xfrm rot="10799991">
            <a:off x="6000758" y="5499109"/>
            <a:ext cx="214317" cy="1591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81" name="Connettore 2 122"/>
          <p:cNvCxnSpPr/>
          <p:nvPr/>
        </p:nvCxnSpPr>
        <p:spPr>
          <a:xfrm rot="10799991">
            <a:off x="1571616" y="4071932"/>
            <a:ext cx="214308" cy="7144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82" name="Connettore 2 124"/>
          <p:cNvCxnSpPr/>
          <p:nvPr/>
        </p:nvCxnSpPr>
        <p:spPr>
          <a:xfrm rot="10799991">
            <a:off x="1357290" y="4286258"/>
            <a:ext cx="214317" cy="71433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83" name="Connettore 2 125"/>
          <p:cNvCxnSpPr/>
          <p:nvPr/>
        </p:nvCxnSpPr>
        <p:spPr>
          <a:xfrm rot="16199987" flipV="1">
            <a:off x="1178693" y="4393403"/>
            <a:ext cx="214308" cy="142884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84" name="Connettore 2 127"/>
          <p:cNvCxnSpPr/>
          <p:nvPr/>
        </p:nvCxnSpPr>
        <p:spPr>
          <a:xfrm rot="16199987" flipV="1">
            <a:off x="1035822" y="4536282"/>
            <a:ext cx="214308" cy="142875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85" name="Connettore 2 128"/>
          <p:cNvCxnSpPr/>
          <p:nvPr/>
        </p:nvCxnSpPr>
        <p:spPr>
          <a:xfrm rot="16199987" flipV="1">
            <a:off x="750068" y="4679162"/>
            <a:ext cx="214317" cy="142875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86" name="Connettore 2 129"/>
          <p:cNvCxnSpPr/>
          <p:nvPr/>
        </p:nvCxnSpPr>
        <p:spPr>
          <a:xfrm rot="5400013">
            <a:off x="2143102" y="5429263"/>
            <a:ext cx="214317" cy="214308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87" name="Connettore 2 131"/>
          <p:cNvCxnSpPr/>
          <p:nvPr/>
        </p:nvCxnSpPr>
        <p:spPr>
          <a:xfrm rot="5400013">
            <a:off x="2071668" y="5214954"/>
            <a:ext cx="214308" cy="214317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88" name="Connettore 2 132"/>
          <p:cNvCxnSpPr/>
          <p:nvPr/>
        </p:nvCxnSpPr>
        <p:spPr>
          <a:xfrm rot="5400013">
            <a:off x="1928794" y="5072080"/>
            <a:ext cx="214317" cy="214308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89" name="Connettore 2 133"/>
          <p:cNvCxnSpPr/>
          <p:nvPr/>
        </p:nvCxnSpPr>
        <p:spPr>
          <a:xfrm rot="16199987" flipH="1">
            <a:off x="1464443" y="5107796"/>
            <a:ext cx="214317" cy="142875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90" name="Connettore 2 135"/>
          <p:cNvCxnSpPr/>
          <p:nvPr/>
        </p:nvCxnSpPr>
        <p:spPr>
          <a:xfrm rot="16199987" flipH="1">
            <a:off x="1717078" y="4933563"/>
            <a:ext cx="144640" cy="135917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91" name="Connettore 2 137"/>
          <p:cNvCxnSpPr/>
          <p:nvPr/>
        </p:nvCxnSpPr>
        <p:spPr>
          <a:xfrm rot="16199987" flipH="1">
            <a:off x="1869480" y="4862121"/>
            <a:ext cx="144640" cy="135917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92" name="Connettore 2 139"/>
          <p:cNvCxnSpPr/>
          <p:nvPr/>
        </p:nvCxnSpPr>
        <p:spPr>
          <a:xfrm flipV="1">
            <a:off x="2500298" y="4008436"/>
            <a:ext cx="214317" cy="63506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93" name="Connettore 2 141"/>
          <p:cNvCxnSpPr/>
          <p:nvPr/>
        </p:nvCxnSpPr>
        <p:spPr>
          <a:xfrm flipV="1">
            <a:off x="2428856" y="3786192"/>
            <a:ext cx="214317" cy="63505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94" name="Connettore 2 142"/>
          <p:cNvCxnSpPr/>
          <p:nvPr/>
        </p:nvCxnSpPr>
        <p:spPr>
          <a:xfrm flipV="1">
            <a:off x="2500298" y="4222754"/>
            <a:ext cx="214317" cy="63505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95" name="Connettore 2 143"/>
          <p:cNvCxnSpPr/>
          <p:nvPr/>
        </p:nvCxnSpPr>
        <p:spPr>
          <a:xfrm flipV="1">
            <a:off x="2652701" y="4437071"/>
            <a:ext cx="214308" cy="63496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96" name="Connettore 2 144"/>
          <p:cNvCxnSpPr/>
          <p:nvPr/>
        </p:nvCxnSpPr>
        <p:spPr>
          <a:xfrm flipV="1">
            <a:off x="2714606" y="4651379"/>
            <a:ext cx="214317" cy="63505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97" name="Connettore 2 145"/>
          <p:cNvCxnSpPr/>
          <p:nvPr/>
        </p:nvCxnSpPr>
        <p:spPr>
          <a:xfrm flipV="1">
            <a:off x="2857490" y="4786326"/>
            <a:ext cx="214308" cy="63496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98" name="Connettore 2 146"/>
          <p:cNvCxnSpPr/>
          <p:nvPr/>
        </p:nvCxnSpPr>
        <p:spPr>
          <a:xfrm flipV="1">
            <a:off x="2928923" y="5000634"/>
            <a:ext cx="214317" cy="63505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99" name="Connettore 2 147"/>
          <p:cNvCxnSpPr/>
          <p:nvPr/>
        </p:nvCxnSpPr>
        <p:spPr>
          <a:xfrm flipV="1">
            <a:off x="3000365" y="5294321"/>
            <a:ext cx="214317" cy="63505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00" name="Connettore 2 148"/>
          <p:cNvCxnSpPr/>
          <p:nvPr/>
        </p:nvCxnSpPr>
        <p:spPr>
          <a:xfrm flipV="1">
            <a:off x="3143240" y="5508638"/>
            <a:ext cx="214317" cy="63505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01" name="Connettore 2 149"/>
          <p:cNvCxnSpPr/>
          <p:nvPr/>
        </p:nvCxnSpPr>
        <p:spPr>
          <a:xfrm flipV="1">
            <a:off x="4643432" y="4508504"/>
            <a:ext cx="214317" cy="63505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02" name="Connettore 2 150"/>
          <p:cNvCxnSpPr/>
          <p:nvPr/>
        </p:nvCxnSpPr>
        <p:spPr>
          <a:xfrm flipV="1">
            <a:off x="2357423" y="3571874"/>
            <a:ext cx="214317" cy="63506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03" name="Connettore 2 151"/>
          <p:cNvCxnSpPr/>
          <p:nvPr/>
        </p:nvCxnSpPr>
        <p:spPr>
          <a:xfrm>
            <a:off x="4714875" y="3643317"/>
            <a:ext cx="285750" cy="7143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04" name="Connettore 2 154"/>
          <p:cNvCxnSpPr/>
          <p:nvPr/>
        </p:nvCxnSpPr>
        <p:spPr>
          <a:xfrm>
            <a:off x="4786317" y="3429000"/>
            <a:ext cx="285750" cy="7144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05" name="Connettore 2 155"/>
          <p:cNvCxnSpPr/>
          <p:nvPr/>
        </p:nvCxnSpPr>
        <p:spPr>
          <a:xfrm>
            <a:off x="4643442" y="3857625"/>
            <a:ext cx="285750" cy="7144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06" name="Connettore 2 156"/>
          <p:cNvCxnSpPr/>
          <p:nvPr/>
        </p:nvCxnSpPr>
        <p:spPr>
          <a:xfrm>
            <a:off x="4643442" y="4143384"/>
            <a:ext cx="285750" cy="71433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07" name="Connettore 2 157"/>
          <p:cNvCxnSpPr/>
          <p:nvPr/>
        </p:nvCxnSpPr>
        <p:spPr>
          <a:xfrm>
            <a:off x="4643442" y="5143509"/>
            <a:ext cx="285750" cy="7144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08" name="Connettore 2 158"/>
          <p:cNvCxnSpPr/>
          <p:nvPr/>
        </p:nvCxnSpPr>
        <p:spPr>
          <a:xfrm>
            <a:off x="4429125" y="5429268"/>
            <a:ext cx="285750" cy="71433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09" name="Connettore 2 159"/>
          <p:cNvCxnSpPr/>
          <p:nvPr/>
        </p:nvCxnSpPr>
        <p:spPr>
          <a:xfrm flipV="1">
            <a:off x="4714875" y="4722821"/>
            <a:ext cx="214317" cy="63505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10" name="Connettore 2 160"/>
          <p:cNvCxnSpPr/>
          <p:nvPr/>
        </p:nvCxnSpPr>
        <p:spPr>
          <a:xfrm>
            <a:off x="4795835" y="4929201"/>
            <a:ext cx="204790" cy="71433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11" name="Connettore 2 162"/>
          <p:cNvCxnSpPr/>
          <p:nvPr/>
        </p:nvCxnSpPr>
        <p:spPr>
          <a:xfrm>
            <a:off x="7072326" y="3581403"/>
            <a:ext cx="285759" cy="7143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12" name="Connettore 2 163"/>
          <p:cNvCxnSpPr/>
          <p:nvPr/>
        </p:nvCxnSpPr>
        <p:spPr>
          <a:xfrm>
            <a:off x="7072326" y="3927476"/>
            <a:ext cx="285759" cy="1591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13" name="Connettore 2 164"/>
          <p:cNvCxnSpPr/>
          <p:nvPr/>
        </p:nvCxnSpPr>
        <p:spPr>
          <a:xfrm>
            <a:off x="7072326" y="4143384"/>
            <a:ext cx="285759" cy="71433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14" name="Connettore 2 166"/>
          <p:cNvCxnSpPr/>
          <p:nvPr/>
        </p:nvCxnSpPr>
        <p:spPr>
          <a:xfrm>
            <a:off x="7000893" y="4357692"/>
            <a:ext cx="285750" cy="7144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15" name="Connettore 2 167"/>
          <p:cNvCxnSpPr/>
          <p:nvPr/>
        </p:nvCxnSpPr>
        <p:spPr>
          <a:xfrm>
            <a:off x="7072326" y="4786326"/>
            <a:ext cx="285759" cy="158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16" name="Connettore 2 169"/>
          <p:cNvCxnSpPr/>
          <p:nvPr/>
        </p:nvCxnSpPr>
        <p:spPr>
          <a:xfrm>
            <a:off x="7072326" y="4999052"/>
            <a:ext cx="285759" cy="158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17" name="Connettore 2 170"/>
          <p:cNvCxnSpPr/>
          <p:nvPr/>
        </p:nvCxnSpPr>
        <p:spPr>
          <a:xfrm>
            <a:off x="7072326" y="5284802"/>
            <a:ext cx="285759" cy="158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18" name="Connettore 2 171"/>
          <p:cNvCxnSpPr/>
          <p:nvPr/>
        </p:nvCxnSpPr>
        <p:spPr>
          <a:xfrm>
            <a:off x="7072326" y="5499110"/>
            <a:ext cx="285759" cy="1591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sp>
        <p:nvSpPr>
          <p:cNvPr id="119" name="CaixaDeTexto 118"/>
          <p:cNvSpPr txBox="1"/>
          <p:nvPr/>
        </p:nvSpPr>
        <p:spPr>
          <a:xfrm>
            <a:off x="467544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- PC – como funciona</a:t>
            </a:r>
            <a:endParaRPr lang="pt-BR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40466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- PC – como medir seu funcionamento </a:t>
            </a:r>
            <a:endParaRPr lang="pt-BR" sz="2400" b="1" dirty="0"/>
          </a:p>
        </p:txBody>
      </p:sp>
      <p:sp>
        <p:nvSpPr>
          <p:cNvPr id="5122" name="AutoShape 2" descr="https://mail.google.com/mail/u/0/?ui=2&amp;ik=6bba1d8c5d&amp;view=fimg&amp;th=15ace770e36319d3&amp;attid=0.1.1&amp;disp=emb&amp;attbid=ANGjdJ-9cdz_VDytJBqjmEmrKYT3U-jDT7UBNgy7j0SPp7sM-8YVYZHIj8Dlih12ZAINJrZVXnR8qprusB_Wk3Lz2K_mqpjJoOAC5agdabTmWbbrN_8iZ4CQFhfTiDU&amp;sz=s0-l75-ft&amp;ats=1489522599500&amp;rm=15ace770e36319d3&amp;zw&amp;atsh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3" name="Picture 3" descr="C:\Users\Home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408712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– PC – Ensaio de laboratório 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134076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AST 157 – Dosagem </a:t>
            </a:r>
            <a:r>
              <a:rPr lang="pt-BR" b="1" dirty="0" err="1" smtClean="0">
                <a:solidFill>
                  <a:srgbClr val="0070C0"/>
                </a:solidFill>
              </a:rPr>
              <a:t>Dry</a:t>
            </a:r>
            <a:r>
              <a:rPr lang="pt-BR" b="1" dirty="0" smtClean="0">
                <a:solidFill>
                  <a:srgbClr val="0070C0"/>
                </a:solidFill>
              </a:rPr>
              <a:t> D1 NGF – PC = 12 kg / </a:t>
            </a:r>
            <a:r>
              <a:rPr lang="pt-BR" b="1" dirty="0" err="1" smtClean="0">
                <a:solidFill>
                  <a:srgbClr val="0070C0"/>
                </a:solidFill>
              </a:rPr>
              <a:t>M³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24" y="1916832"/>
            <a:ext cx="8533456" cy="424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971600" y="1988841"/>
          <a:ext cx="712879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51520" y="134076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AST 157 – Dosagem </a:t>
            </a:r>
            <a:r>
              <a:rPr lang="pt-BR" b="1" dirty="0" err="1" smtClean="0">
                <a:solidFill>
                  <a:srgbClr val="0070C0"/>
                </a:solidFill>
              </a:rPr>
              <a:t>Dry</a:t>
            </a:r>
            <a:r>
              <a:rPr lang="pt-BR" b="1" dirty="0" smtClean="0">
                <a:solidFill>
                  <a:srgbClr val="0070C0"/>
                </a:solidFill>
              </a:rPr>
              <a:t> D1 NGF – PC = 8 kg / </a:t>
            </a:r>
            <a:r>
              <a:rPr lang="pt-BR" b="1" dirty="0" err="1" smtClean="0">
                <a:solidFill>
                  <a:srgbClr val="0070C0"/>
                </a:solidFill>
              </a:rPr>
              <a:t>M³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4" y="40466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- PC – Ensaio de laboratório </a:t>
            </a:r>
            <a:endParaRPr lang="pt-BR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- PC  – Vantagem </a:t>
            </a:r>
            <a:endParaRPr lang="pt-BR" sz="2400" b="1" dirty="0"/>
          </a:p>
        </p:txBody>
      </p:sp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323528" y="908720"/>
            <a:ext cx="3994150" cy="56166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ts val="500"/>
              </a:spcBef>
              <a:spcAft>
                <a:spcPts val="1000"/>
              </a:spcAft>
              <a:buClr>
                <a:srgbClr val="808080"/>
              </a:buClr>
              <a:buFont typeface="Wingdings" pitchFamily="2" charset="2"/>
              <a:buChar char="ü"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As dosagens mínimas de aditivo 8/10 Kg/M³ de concreto.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rgbClr val="808080"/>
              </a:buClr>
              <a:buSzTx/>
              <a:buFont typeface="Wingdings" pitchFamily="2" charset="2"/>
              <a:buChar char="ü"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Garantia da durabilidade do concreto de acordo com os requisitos internacionais.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rgbClr val="808080"/>
              </a:buClr>
              <a:buSzTx/>
              <a:buFont typeface="Wingdings" pitchFamily="2" charset="2"/>
              <a:buChar char="ü"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Total impermeabilização estável do concreto.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rgbClr val="808080"/>
              </a:buClr>
              <a:buSzTx/>
              <a:buFont typeface="Wingdings" pitchFamily="2" charset="2"/>
              <a:buChar char="ü"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Excelente resistência a ataques químicos.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rgbClr val="808080"/>
              </a:buClr>
              <a:buSzTx/>
              <a:buFont typeface="Wingdings" pitchFamily="2" charset="2"/>
              <a:buChar char="ü"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Boa proteção de barras de reforço.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rgbClr val="808080"/>
              </a:buClr>
              <a:buSzTx/>
              <a:buFont typeface="Wingdings" pitchFamily="2" charset="2"/>
              <a:buChar char="ü"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Controlo volumétrico da retração.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rgbClr val="808080"/>
              </a:buClr>
              <a:buSzTx/>
              <a:buFont typeface="Wingdings" pitchFamily="2" charset="2"/>
              <a:buChar char="ü"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Maior resistência mecânica, levando a uma otimização de custos, reduzindo a dosagem de cimento de 10 a 20%.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rgbClr val="808080"/>
              </a:buClr>
              <a:buSzTx/>
              <a:buFont typeface="Wingdings" pitchFamily="2" charset="2"/>
              <a:buChar char="ü"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Fácil aplicação em usinas, sendo um produto em pó.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rgbClr val="808080"/>
              </a:buClr>
              <a:buSzTx/>
              <a:buFont typeface="Wingdings" pitchFamily="2" charset="2"/>
              <a:buChar char="ü"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Processo de cura simplificado e menor.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rgbClr val="808080"/>
              </a:buClr>
              <a:buSzTx/>
              <a:buFont typeface="Wingdings" pitchFamily="2" charset="2"/>
              <a:buChar char="ü"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Melhor acabamento superficial da parede, reduzindo consumo de revestimento.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rgbClr val="808080"/>
              </a:buClr>
              <a:buSzTx/>
              <a:buFont typeface="Wingdings" pitchFamily="2" charset="2"/>
              <a:buChar char="ü"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Melhor acabamento da quina parede.</a:t>
            </a:r>
            <a:endParaRPr kumimoji="0" lang="pt-BR" sz="105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Confere ao concreto um coeficiente  de retração menor que </a:t>
            </a:r>
            <a:r>
              <a:rPr kumimoji="0" lang="pt-BR" sz="1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0.0</a:t>
            </a:r>
            <a:r>
              <a:rPr kumimoji="0" lang="pt-BR" sz="1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4% - ASTM 157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200" b="1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cs typeface="Arial" pitchFamily="34" charset="0"/>
              </a:rPr>
              <a:t>Ver ensaio a baixo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C:\Users\Home\Desktop\D1 PC e MRV\unnam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08720"/>
            <a:ext cx="410445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103"/>
          <p:cNvSpPr txBox="1">
            <a:spLocks noChangeArrowheads="1"/>
          </p:cNvSpPr>
          <p:nvPr/>
        </p:nvSpPr>
        <p:spPr bwMode="auto">
          <a:xfrm>
            <a:off x="4932040" y="1772816"/>
            <a:ext cx="14017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Com </a:t>
            </a:r>
            <a:r>
              <a:rPr kumimoji="0" lang="pt-BR" sz="11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Dry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D1 NG-PC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Text Box 104"/>
          <p:cNvSpPr txBox="1">
            <a:spLocks noChangeArrowheads="1"/>
          </p:cNvSpPr>
          <p:nvPr/>
        </p:nvSpPr>
        <p:spPr bwMode="auto">
          <a:xfrm>
            <a:off x="4932040" y="4941168"/>
            <a:ext cx="14986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Sem Dry D1 NG-PC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PC – estudo ensaio de Laboratório </a:t>
            </a:r>
            <a:endParaRPr lang="pt-BR" sz="24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67544" y="1628801"/>
          <a:ext cx="8208912" cy="4176464"/>
        </p:xfrm>
        <a:graphic>
          <a:graphicData uri="http://schemas.openxmlformats.org/drawingml/2006/table">
            <a:tbl>
              <a:tblPr/>
              <a:tblGrid>
                <a:gridCol w="4104456"/>
                <a:gridCol w="4104456"/>
              </a:tblGrid>
              <a:tr h="4176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Traço Referencia</a:t>
                      </a:r>
                      <a:endParaRPr lang="pt-BR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71" marR="42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Traço Referencia + 10 Kg a </a:t>
                      </a:r>
                      <a:r>
                        <a:rPr lang="pt-BR" sz="1000" b="1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m³</a:t>
                      </a:r>
                      <a:r>
                        <a:rPr lang="pt-BR" sz="1000" b="1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pt-BR" sz="1000" b="1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Dry</a:t>
                      </a:r>
                      <a:r>
                        <a:rPr lang="pt-BR" sz="1000" b="1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D1 NG PC</a:t>
                      </a:r>
                      <a:endParaRPr lang="pt-B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71" marR="42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8884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75" y="2060848"/>
            <a:ext cx="380486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67544" y="98072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Traço concreto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m 0" descr="unnamed.jpg"/>
          <p:cNvPicPr>
            <a:picLocks noChangeAspect="1" noChangeArrowheads="1"/>
          </p:cNvPicPr>
          <p:nvPr/>
        </p:nvPicPr>
        <p:blipFill>
          <a:blip r:embed="rId2" cstate="print"/>
          <a:srcRect l="30310" t="15157" r="36887" b="50264"/>
          <a:stretch>
            <a:fillRect/>
          </a:stretch>
        </p:blipFill>
        <p:spPr bwMode="auto">
          <a:xfrm>
            <a:off x="323528" y="1628800"/>
            <a:ext cx="2016224" cy="2376264"/>
          </a:xfrm>
          <a:prstGeom prst="rect">
            <a:avLst/>
          </a:prstGeom>
          <a:noFill/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411760" y="1268760"/>
            <a:ext cx="6336704" cy="3816424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Riccardo </a:t>
            </a:r>
            <a:r>
              <a:rPr kumimoji="0" lang="pt-BR" sz="2400" b="1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Vannetti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General Manager e Diretor t</a:t>
            </a:r>
            <a:r>
              <a:rPr lang="pt-BR" sz="1400" b="1" i="1" dirty="0" smtClean="0">
                <a:solidFill>
                  <a:srgbClr val="FFFFFF"/>
                </a:solidFill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cnico/comercial do Grupo </a:t>
            </a:r>
            <a:r>
              <a:rPr kumimoji="0" lang="pt-BR" sz="1400" b="1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Chimica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400" b="1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Edile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Máster em Qu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mica Aplicada e Máster in Marketing Internacional. 20 ano gerenciando no grupo, aqui sendo experiência s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cio cultural</a:t>
            </a:r>
            <a:r>
              <a:rPr kumimoji="0" lang="pt-BR" sz="1400" b="1" i="1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 países oriental e da America Del sul. Coordenador t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cnico de 3 frente</a:t>
            </a:r>
            <a:r>
              <a:rPr kumimoji="0" lang="pt-BR" sz="1400" b="1" i="1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desenvolvimento t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cnico di aditivos,</a:t>
            </a:r>
            <a:r>
              <a:rPr kumimoji="0" lang="pt-BR" sz="1400" b="1" i="1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400" b="1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expansores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 compensador</a:t>
            </a:r>
            <a:r>
              <a:rPr kumimoji="0" lang="pt-BR" sz="1400" b="1" i="1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retração, com </a:t>
            </a:r>
            <a:r>
              <a:rPr lang="pt-BR" sz="1400" b="1" i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associação 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 Universidade internacional como:</a:t>
            </a:r>
            <a:r>
              <a:rPr kumimoji="0" lang="pt-BR" sz="1400" b="1" i="1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Federico II de Nápoles, USP em</a:t>
            </a:r>
            <a:r>
              <a:rPr kumimoji="0" lang="pt-BR" sz="1400" b="1" i="1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São Paulo e </a:t>
            </a:r>
            <a:r>
              <a:rPr kumimoji="0" lang="pt-BR" sz="1400" b="1" i="1" u="none" strike="noStrike" cap="none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UfsCar</a:t>
            </a:r>
            <a:r>
              <a:rPr kumimoji="0" lang="pt-BR" sz="1400" b="1" i="1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em são Carlos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Universidade de Bueno </a:t>
            </a:r>
            <a:r>
              <a:rPr kumimoji="0" lang="pt-BR" sz="1400" b="1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Saires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em Argentina e </a:t>
            </a:r>
            <a:r>
              <a:rPr kumimoji="0" lang="pt-BR" sz="1400" b="1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Westermister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no</a:t>
            </a:r>
            <a:r>
              <a:rPr kumimoji="0" lang="pt-BR" sz="1400" b="1" i="1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UK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i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Em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Brasil est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coordenando um grupo</a:t>
            </a:r>
            <a:r>
              <a:rPr kumimoji="0" lang="pt-BR" sz="1400" b="1" i="1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trabalho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para definição e método de</a:t>
            </a:r>
            <a:r>
              <a:rPr kumimoji="0" lang="pt-BR" sz="1400" b="1" i="1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ensaio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aditivo compensador de retração e nova Norma di </a:t>
            </a:r>
            <a:r>
              <a:rPr lang="pt-BR" sz="1400" b="1" i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ensaio 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para retração. Participando também na comissão de </a:t>
            </a:r>
            <a:r>
              <a:rPr lang="pt-BR" sz="1400" b="1" i="1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tudo da revisão da norma Brasileira do aditivos para Concreto.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 colaboração com a LPE esta coordenando uno estúdio t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cnico no desenvolvimento di nova tecnologia para pisos industriais e futura normativa..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PC – estudo ensaio de Laboratório 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98072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rgbClr val="0070C0"/>
                </a:solidFill>
              </a:rPr>
              <a:t>Teste compressão às 12h - </a:t>
            </a:r>
            <a:r>
              <a:rPr lang="pt-BR" b="1" i="1" dirty="0" err="1" smtClean="0">
                <a:solidFill>
                  <a:srgbClr val="0070C0"/>
                </a:solidFill>
              </a:rPr>
              <a:t>MPa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4" name="Imagem 3" descr="C:\Users\Home\Desktop\D1 PC e MRV\unnamed (3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44487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áfico 4"/>
          <p:cNvGraphicFramePr/>
          <p:nvPr/>
        </p:nvGraphicFramePr>
        <p:xfrm>
          <a:off x="4211960" y="1700808"/>
          <a:ext cx="441843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67544" y="5013176"/>
            <a:ext cx="8280920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Vantagem – Major produtividade com garantia de disforme a 12-14 horas.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PC – estudo ensaio de Laboratório 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980728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70C0"/>
                </a:solidFill>
              </a:rPr>
              <a:t>Melhor acabamento da quina parede</a:t>
            </a:r>
            <a:endParaRPr lang="pt-BR" sz="1600" b="1" dirty="0">
              <a:solidFill>
                <a:srgbClr val="0070C0"/>
              </a:solidFill>
            </a:endParaRPr>
          </a:p>
        </p:txBody>
      </p:sp>
      <p:pic>
        <p:nvPicPr>
          <p:cNvPr id="4" name="Imagem 3" descr="C:\Users\Riccardo\Desktop\Dry D1 Para Parede de concreto\IMG_0638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9790" y="548682"/>
            <a:ext cx="3816425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44" y="5661248"/>
            <a:ext cx="8280920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Vantagem – Menor custo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 reparo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PC – estudo ensaio de Laboratório 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98072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rgbClr val="0070C0"/>
                </a:solidFill>
              </a:rPr>
              <a:t>Teste compressão às 7 e 28 dias - </a:t>
            </a:r>
            <a:r>
              <a:rPr lang="pt-BR" b="1" i="1" dirty="0" err="1" smtClean="0">
                <a:solidFill>
                  <a:srgbClr val="0070C0"/>
                </a:solidFill>
              </a:rPr>
              <a:t>MPa</a:t>
            </a:r>
            <a:endParaRPr lang="pt-BR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971600" y="1700809"/>
          <a:ext cx="7416824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528" y="5157192"/>
            <a:ext cx="8640960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Vantagem -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Major durabilidade</a:t>
            </a:r>
            <a:r>
              <a:rPr kumimoji="0" lang="pt-B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do concreto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pt-BR" b="1" dirty="0" smtClean="0">
                <a:latin typeface="Calibri" pitchFamily="34" charset="0"/>
                <a:cs typeface="Arial" pitchFamily="34" charset="0"/>
              </a:rPr>
              <a:t>	    - Redução de custo otimizando o traço com diminuição do componente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PC – estudo ensaio de Laboratório 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98072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rgbClr val="0070C0"/>
                </a:solidFill>
              </a:rPr>
              <a:t>Teste absorvimento de água para capilaridade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408712" cy="395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44" y="5661248"/>
            <a:ext cx="8280920" cy="8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Vantagem – </a:t>
            </a:r>
            <a:r>
              <a:rPr lang="pt-BR" sz="2000" b="1" dirty="0" smtClean="0">
                <a:latin typeface="Calibri" pitchFamily="34" charset="0"/>
                <a:cs typeface="Arial" pitchFamily="34" charset="0"/>
              </a:rPr>
              <a:t>Major durabilidade do concreto.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2000" b="1" dirty="0" smtClean="0">
                <a:latin typeface="Calibri" pitchFamily="34" charset="0"/>
                <a:cs typeface="Arial" pitchFamily="34" charset="0"/>
              </a:rPr>
              <a:t>	    - Melhor adesão do colante para cerâmica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PC – estudo ensaio de Laboratório 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98072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rgbClr val="0070C0"/>
                </a:solidFill>
              </a:rPr>
              <a:t>Teste permeabilidade – Penetração de água sub pressão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1"/>
            <a:ext cx="410445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4104456" cy="226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628800"/>
            <a:ext cx="38884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645024"/>
            <a:ext cx="4032448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475656" y="386104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FF0000"/>
                </a:solidFill>
              </a:rPr>
              <a:t>Referencia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68144" y="378904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FF0000"/>
                </a:solidFill>
              </a:rPr>
              <a:t>Com </a:t>
            </a:r>
            <a:r>
              <a:rPr lang="pt-BR" sz="1400" dirty="0" err="1" smtClean="0">
                <a:solidFill>
                  <a:srgbClr val="FF0000"/>
                </a:solidFill>
              </a:rPr>
              <a:t>Dry</a:t>
            </a:r>
            <a:r>
              <a:rPr lang="pt-BR" sz="1400" dirty="0" smtClean="0">
                <a:solidFill>
                  <a:srgbClr val="FF0000"/>
                </a:solidFill>
              </a:rPr>
              <a:t> D1 NG - PC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3528" y="6021288"/>
            <a:ext cx="8280920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Vantagem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– </a:t>
            </a:r>
            <a:r>
              <a:rPr lang="pt-BR" sz="1600" b="1" dirty="0" smtClean="0">
                <a:latin typeface="Calibri" pitchFamily="34" charset="0"/>
                <a:cs typeface="Arial" pitchFamily="34" charset="0"/>
              </a:rPr>
              <a:t>Major durabilidade do concreto.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600" b="1" dirty="0" smtClean="0">
                <a:latin typeface="Calibri" pitchFamily="34" charset="0"/>
                <a:cs typeface="Arial" pitchFamily="34" charset="0"/>
              </a:rPr>
              <a:t>	    - Melhor adesão do colante para cerâmica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PC – estudo ensaio de Laboratório 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98072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rgbClr val="0070C0"/>
                </a:solidFill>
              </a:rPr>
              <a:t>Teste Retração ASTM 157</a:t>
            </a:r>
            <a:endParaRPr lang="pt-BR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043608" y="1628801"/>
          <a:ext cx="69127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1520" y="4725144"/>
            <a:ext cx="8280920" cy="17281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Vantagem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– </a:t>
            </a:r>
            <a:r>
              <a:rPr lang="pt-BR" sz="1600" b="1" dirty="0" smtClean="0">
                <a:latin typeface="Calibri" pitchFamily="34" charset="0"/>
                <a:cs typeface="Arial" pitchFamily="34" charset="0"/>
              </a:rPr>
              <a:t>Major durabilidade do concreto.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600" b="1" dirty="0" smtClean="0">
                <a:latin typeface="Calibri" pitchFamily="34" charset="0"/>
                <a:cs typeface="Arial" pitchFamily="34" charset="0"/>
              </a:rPr>
              <a:t>	    - Eliminação total de fissuras para retração da secagem.</a:t>
            </a:r>
          </a:p>
          <a:p>
            <a:pPr lvl="0"/>
            <a:r>
              <a:rPr lang="pt-BR" sz="1600" b="1" dirty="0" smtClean="0">
                <a:latin typeface="Calibri" pitchFamily="34" charset="0"/>
                <a:cs typeface="Arial" pitchFamily="34" charset="0"/>
              </a:rPr>
              <a:t>	    - </a:t>
            </a:r>
            <a:r>
              <a:rPr lang="pt-BR" sz="1600" b="1" dirty="0" smtClean="0"/>
              <a:t>Processo de cura simplificado e menor</a:t>
            </a:r>
            <a:r>
              <a:rPr lang="pt-BR" sz="1600" dirty="0" smtClean="0"/>
              <a:t>.</a:t>
            </a:r>
          </a:p>
          <a:p>
            <a:pPr lvl="0">
              <a:lnSpc>
                <a:spcPct val="150000"/>
              </a:lnSpc>
            </a:pPr>
            <a:r>
              <a:rPr lang="pt-BR" sz="1600" dirty="0" smtClean="0"/>
              <a:t>	    - </a:t>
            </a:r>
            <a:r>
              <a:rPr lang="pt-BR" sz="1600" b="1" dirty="0" smtClean="0"/>
              <a:t>Melhor acabamento superficial da parede.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pt-BR" sz="1600" b="1" dirty="0" smtClean="0">
              <a:latin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PC – fotos &amp; Vantagem 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98072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Processo de cura simplificado e menor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44" y="5661248"/>
            <a:ext cx="8280920" cy="8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Vantagem – </a:t>
            </a:r>
            <a:r>
              <a:rPr lang="pt-BR" sz="2000" b="1" dirty="0" smtClean="0">
                <a:latin typeface="Calibri" pitchFamily="34" charset="0"/>
                <a:cs typeface="Arial" pitchFamily="34" charset="0"/>
              </a:rPr>
              <a:t>Menor trabalho operativo e patologia.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6" name="Picture 2" descr="Resultado de imagem para processo de cura em parede de concreto f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3384376" cy="3168352"/>
          </a:xfrm>
          <a:prstGeom prst="rect">
            <a:avLst/>
          </a:prstGeom>
          <a:noFill/>
        </p:spPr>
      </p:pic>
      <p:pic>
        <p:nvPicPr>
          <p:cNvPr id="67588" name="Picture 4" descr="Resultado de imagem para processo de cura em parede de concreto f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3456384" cy="3054103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7812360" y="4509120"/>
            <a:ext cx="432048" cy="2880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PC – fotos &amp; Vantagem 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980728"/>
            <a:ext cx="698477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b="1" dirty="0" smtClean="0">
                <a:solidFill>
                  <a:srgbClr val="0070C0"/>
                </a:solidFill>
              </a:rPr>
              <a:t>Melhor acabamento superficial da parede</a:t>
            </a:r>
            <a:endParaRPr lang="pt-BR" b="1" dirty="0" smtClean="0"/>
          </a:p>
        </p:txBody>
      </p:sp>
      <p:pic>
        <p:nvPicPr>
          <p:cNvPr id="4" name="Imagem 3" descr="C:\Users\Home\Desktop\D1 PC e MRV\unnam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1044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44" y="5661248"/>
            <a:ext cx="8280920" cy="8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Vantagem – </a:t>
            </a:r>
            <a:r>
              <a:rPr lang="pt-BR" sz="2000" b="1" dirty="0" smtClean="0">
                <a:latin typeface="Calibri" pitchFamily="34" charset="0"/>
                <a:cs typeface="Arial" pitchFamily="34" charset="0"/>
              </a:rPr>
              <a:t>Menor uso de argamassa de acabamento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PC – fotos &amp; Vantagem 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980728"/>
            <a:ext cx="698477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Eliminação total de fissuras para retração da secagem</a:t>
            </a:r>
            <a:endParaRPr lang="pt-BR" b="1" dirty="0" smtClean="0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544615" cy="2088232"/>
          </a:xfrm>
          <a:prstGeom prst="rect">
            <a:avLst/>
          </a:prstGeom>
          <a:noFill/>
        </p:spPr>
      </p:pic>
      <p:sp>
        <p:nvSpPr>
          <p:cNvPr id="65538" name="Caixa de texto 22"/>
          <p:cNvSpPr txBox="1">
            <a:spLocks/>
          </p:cNvSpPr>
          <p:nvPr/>
        </p:nvSpPr>
        <p:spPr bwMode="auto">
          <a:xfrm>
            <a:off x="5796136" y="1916832"/>
            <a:ext cx="1076325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Sem  DRY D1</a:t>
            </a:r>
            <a:endParaRPr kumimoji="0" lang="pt-BR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5544616" cy="2153419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9552" y="5949280"/>
            <a:ext cx="8280920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Vantagem – </a:t>
            </a:r>
            <a:r>
              <a:rPr lang="pt-BR" dirty="0" smtClean="0"/>
              <a:t>reduzindo custo de reparo.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PC – Viabilidade 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980728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>
                <a:solidFill>
                  <a:srgbClr val="0070C0"/>
                </a:solidFill>
              </a:rPr>
              <a:t>Viabilidade técnico/econômica - Redução custo direto no valor do concreto convencional</a:t>
            </a:r>
            <a:endParaRPr lang="pt-BR" sz="1600" dirty="0">
              <a:solidFill>
                <a:srgbClr val="0070C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39552" y="1484784"/>
          <a:ext cx="4419600" cy="1296924"/>
        </p:xfrm>
        <a:graphic>
          <a:graphicData uri="http://schemas.openxmlformats.org/drawingml/2006/table">
            <a:tbl>
              <a:tblPr/>
              <a:tblGrid>
                <a:gridCol w="2806700"/>
                <a:gridCol w="1612900"/>
              </a:tblGrid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Redução de componente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CIM CP V  Holcim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 Kg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Aditivo PLASTIFI MaxMent Mx 116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0,08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Aditivo Power flow 1180 MC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MICRO FIBRE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</a:t>
                      </a:r>
                      <a:endParaRPr lang="pt-B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3" name="Imagem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67687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539552" y="32849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Novo Traço</a:t>
            </a:r>
            <a:endParaRPr lang="pt-B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6840538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Grupo </a:t>
            </a:r>
            <a:r>
              <a:rPr lang="pt-BR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Chimica</a:t>
            </a:r>
            <a:r>
              <a:rPr lang="pt-BR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Edile</a:t>
            </a:r>
            <a:r>
              <a:rPr lang="pt-BR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584" y="1556792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A </a:t>
            </a:r>
            <a:r>
              <a:rPr lang="pt-BR" sz="1600" b="1" dirty="0" err="1"/>
              <a:t>Chimica</a:t>
            </a:r>
            <a:r>
              <a:rPr lang="pt-BR" sz="1600" b="1" dirty="0"/>
              <a:t> </a:t>
            </a:r>
            <a:r>
              <a:rPr lang="pt-BR" sz="1600" b="1" dirty="0" err="1"/>
              <a:t>Edile</a:t>
            </a:r>
            <a:r>
              <a:rPr lang="pt-BR" sz="1600" dirty="0"/>
              <a:t> é um grupo com 3 empresas de produção </a:t>
            </a:r>
            <a:r>
              <a:rPr lang="pt-BR" sz="1600" dirty="0" smtClean="0"/>
              <a:t>...... </a:t>
            </a:r>
            <a:endParaRPr lang="pt-BR" sz="1600" dirty="0"/>
          </a:p>
        </p:txBody>
      </p:sp>
      <p:pic>
        <p:nvPicPr>
          <p:cNvPr id="4" name="Imagem 3" descr="檜¼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802640" cy="87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Riccardo\Desktop\CE 35 anni\images ita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122413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Home\Desktop\CE 35 anni\CE\ital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2592288" cy="2195736"/>
          </a:xfrm>
          <a:prstGeom prst="rect">
            <a:avLst/>
          </a:prstGeom>
          <a:noFill/>
        </p:spPr>
      </p:pic>
      <p:pic>
        <p:nvPicPr>
          <p:cNvPr id="7" name="Imagem 6" descr="C:\Users\Riccardo\Desktop\CE 35 anni\images br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8880"/>
            <a:ext cx="144016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Home\Desktop\CE 35 anni\CEB\brasile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717032"/>
            <a:ext cx="2880320" cy="2232249"/>
          </a:xfrm>
          <a:prstGeom prst="rect">
            <a:avLst/>
          </a:prstGeom>
          <a:noFill/>
        </p:spPr>
      </p:pic>
      <p:pic>
        <p:nvPicPr>
          <p:cNvPr id="9" name="Imagem 8" descr="C:\Users\Riccardo\Desktop\CE 35 anni\images ARG.png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48880"/>
            <a:ext cx="1368152" cy="78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Home\Desktop\Team Commerciale CEG\Sedi del Gruppo\Argentina\Foto CEA\IMG_07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717032"/>
            <a:ext cx="2880320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539552" y="1412776"/>
            <a:ext cx="4248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Teste comparativo de compressão a 14 h </a:t>
            </a:r>
            <a:r>
              <a:rPr kumimoji="0" lang="pt-BR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MPa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PC – Viabilidade 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980728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>
                <a:solidFill>
                  <a:srgbClr val="0070C0"/>
                </a:solidFill>
              </a:rPr>
              <a:t>Viabilidade técnico</a:t>
            </a:r>
            <a:endParaRPr lang="pt-BR" sz="1600" dirty="0">
              <a:solidFill>
                <a:srgbClr val="0070C0"/>
              </a:solidFill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539552" y="1700808"/>
          <a:ext cx="4574081" cy="196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611560" y="3789040"/>
            <a:ext cx="4752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Teste de compressão a 7 e 28 dias – com </a:t>
            </a:r>
            <a:r>
              <a:rPr kumimoji="0" lang="pt-BR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Dry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D1 NG PC – </a:t>
            </a:r>
            <a:r>
              <a:rPr kumimoji="0" lang="pt-BR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Mpa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683568" y="4149080"/>
          <a:ext cx="457535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PC – Fotos </a:t>
            </a:r>
            <a:endParaRPr lang="pt-BR" sz="2400" b="1" dirty="0"/>
          </a:p>
        </p:txBody>
      </p:sp>
      <p:pic>
        <p:nvPicPr>
          <p:cNvPr id="1026" name="Picture 2" descr="C:\Users\Home\Desktop\D1 PC e MRV\Foto\unnamed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048672" cy="5496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PC – Fotos </a:t>
            </a:r>
            <a:endParaRPr lang="pt-BR" sz="2400" b="1" dirty="0"/>
          </a:p>
        </p:txBody>
      </p:sp>
      <p:pic>
        <p:nvPicPr>
          <p:cNvPr id="2050" name="Picture 2" descr="C:\Users\Home\Desktop\D1 PC e MRV\Foto\unnamed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048672" cy="5496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PC – Fotos </a:t>
            </a:r>
            <a:endParaRPr lang="pt-BR" sz="2400" b="1" dirty="0"/>
          </a:p>
        </p:txBody>
      </p:sp>
      <p:pic>
        <p:nvPicPr>
          <p:cNvPr id="3075" name="Picture 3" descr="C:\Users\Home\Desktop\D1 PC e MRV\Foto\unnamed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08720"/>
            <a:ext cx="4572000" cy="5568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PC – Fotos </a:t>
            </a:r>
            <a:endParaRPr lang="pt-BR" sz="2400" b="1" dirty="0"/>
          </a:p>
        </p:txBody>
      </p:sp>
      <p:pic>
        <p:nvPicPr>
          <p:cNvPr id="4098" name="Picture 2" descr="C:\Users\Home\Desktop\D1 PC e MRV\Foto\unnamed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:\meus documentos\Downloads\IMG_1632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50271" y="1573283"/>
            <a:ext cx="4843458" cy="481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PC – Fotos </a:t>
            </a:r>
            <a:endParaRPr lang="pt-BR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PC – Fotos </a:t>
            </a:r>
            <a:endParaRPr lang="pt-BR" sz="2400" b="1" dirty="0"/>
          </a:p>
        </p:txBody>
      </p:sp>
      <p:pic>
        <p:nvPicPr>
          <p:cNvPr id="5122" name="Picture 2" descr="C:\Users\Home\Desktop\D1 PC e MRV\Foto\unnamed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52736"/>
            <a:ext cx="6096000" cy="54242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Dry</a:t>
            </a:r>
            <a:r>
              <a:rPr lang="pt-BR" sz="2400" b="1" dirty="0" smtClean="0"/>
              <a:t> D1 NG – PC - Referencia </a:t>
            </a:r>
            <a:endParaRPr lang="pt-BR" sz="2400" b="1" dirty="0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522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6191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0" y="7991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0" y="893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0" y="1091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m 58" descr="Resultado de imagem para logo votorant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1800200" cy="1152128"/>
          </a:xfrm>
          <a:prstGeom prst="rect">
            <a:avLst/>
          </a:prstGeom>
          <a:noFill/>
        </p:spPr>
      </p:pic>
      <p:pic>
        <p:nvPicPr>
          <p:cNvPr id="1026" name="Picture 2" descr="Resultado de imagem para logo mrv engenha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68760"/>
            <a:ext cx="2376264" cy="1303312"/>
          </a:xfrm>
          <a:prstGeom prst="rect">
            <a:avLst/>
          </a:prstGeom>
          <a:noFill/>
        </p:spPr>
      </p:pic>
      <p:pic>
        <p:nvPicPr>
          <p:cNvPr id="1027" name="Picture 3" descr="C:\Users\Home\Desktop\adm credibilidade com selo de qualidade-page-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196752"/>
            <a:ext cx="1524000" cy="1524000"/>
          </a:xfrm>
          <a:prstGeom prst="rect">
            <a:avLst/>
          </a:prstGeom>
          <a:noFill/>
        </p:spPr>
      </p:pic>
      <p:pic>
        <p:nvPicPr>
          <p:cNvPr id="1029" name="Picture 5" descr="Resultado de imagem para logo jga engenhar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852936"/>
            <a:ext cx="1584176" cy="1440160"/>
          </a:xfrm>
          <a:prstGeom prst="rect">
            <a:avLst/>
          </a:prstGeom>
          <a:noFill/>
        </p:spPr>
      </p:pic>
      <p:pic>
        <p:nvPicPr>
          <p:cNvPr id="26626" name="Picture 2" descr="Resultado de imagem para logo BN En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068960"/>
            <a:ext cx="2644552" cy="1512168"/>
          </a:xfrm>
          <a:prstGeom prst="rect">
            <a:avLst/>
          </a:prstGeom>
          <a:noFill/>
        </p:spPr>
      </p:pic>
      <p:pic>
        <p:nvPicPr>
          <p:cNvPr id="26628" name="Picture 4" descr="Resultado de imagem para logo capital construto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780928"/>
            <a:ext cx="1905000" cy="1905000"/>
          </a:xfrm>
          <a:prstGeom prst="rect">
            <a:avLst/>
          </a:prstGeom>
          <a:noFill/>
        </p:spPr>
      </p:pic>
      <p:sp>
        <p:nvSpPr>
          <p:cNvPr id="26630" name="AutoShape 6" descr="Resultado de imagem para logo echer construt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6632" name="Picture 8" descr="Resultado de imagem para logo echer construtor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4653136"/>
            <a:ext cx="1905000" cy="1688976"/>
          </a:xfrm>
          <a:prstGeom prst="rect">
            <a:avLst/>
          </a:prstGeom>
          <a:noFill/>
        </p:spPr>
      </p:pic>
      <p:pic>
        <p:nvPicPr>
          <p:cNvPr id="26634" name="Picture 10" descr="Resultado de imagem para logo clp engenhari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941168"/>
            <a:ext cx="2736304" cy="13034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2" y="148478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OBRIGADO !!</a:t>
            </a:r>
            <a:endParaRPr lang="pt-BR" sz="54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400506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70C0"/>
                </a:solidFill>
              </a:rPr>
              <a:t>Riccardo </a:t>
            </a:r>
            <a:r>
              <a:rPr lang="pt-BR" sz="2400" dirty="0" err="1" smtClean="0">
                <a:solidFill>
                  <a:srgbClr val="0070C0"/>
                </a:solidFill>
              </a:rPr>
              <a:t>Vannetti</a:t>
            </a:r>
            <a:endParaRPr lang="pt-BR" sz="2400" dirty="0" smtClean="0">
              <a:solidFill>
                <a:srgbClr val="0070C0"/>
              </a:solidFill>
            </a:endParaRPr>
          </a:p>
          <a:p>
            <a:r>
              <a:rPr lang="pt-BR" sz="2400" dirty="0" smtClean="0">
                <a:solidFill>
                  <a:srgbClr val="0070C0"/>
                </a:solidFill>
              </a:rPr>
              <a:t>@ - </a:t>
            </a:r>
            <a:r>
              <a:rPr lang="pt-BR" sz="2400" dirty="0" smtClean="0">
                <a:solidFill>
                  <a:srgbClr val="0070C0"/>
                </a:solidFill>
                <a:hlinkClick r:id="rId2"/>
              </a:rPr>
              <a:t>riccardodryd1@gmail.com</a:t>
            </a:r>
            <a:endParaRPr lang="pt-BR" sz="2400" dirty="0" smtClean="0">
              <a:solidFill>
                <a:srgbClr val="0070C0"/>
              </a:solidFill>
            </a:endParaRPr>
          </a:p>
          <a:p>
            <a:r>
              <a:rPr lang="pt-BR" sz="2400" dirty="0" err="1" smtClean="0">
                <a:solidFill>
                  <a:srgbClr val="0070C0"/>
                </a:solidFill>
              </a:rPr>
              <a:t>Tel</a:t>
            </a:r>
            <a:r>
              <a:rPr lang="pt-BR" sz="2400" dirty="0" smtClean="0">
                <a:solidFill>
                  <a:srgbClr val="0070C0"/>
                </a:solidFill>
              </a:rPr>
              <a:t> – (028) 99965-0493</a:t>
            </a:r>
            <a:endParaRPr lang="pt-BR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54868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 numerosos distribuidores presente em quase todo o mercado mundial, através de vendedores diretos ou empresas coligadas.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31640" y="1412776"/>
            <a:ext cx="6120680" cy="222885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5" name="CaixaDeTexto 4"/>
          <p:cNvSpPr txBox="1"/>
          <p:nvPr/>
        </p:nvSpPr>
        <p:spPr>
          <a:xfrm>
            <a:off x="1043608" y="4149080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Mais de 120 Empregados .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2 laboratórios de desenvolvimento e pesquisa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colaboração com </a:t>
            </a:r>
            <a:r>
              <a:rPr lang="pt-BR" dirty="0"/>
              <a:t>v</a:t>
            </a:r>
            <a:r>
              <a:rPr lang="pt-BR" dirty="0" smtClean="0"/>
              <a:t>arias universidades Italiana, Brasiliana, argentina e da Inglaterra.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Colaboração com ABCP e associação Parede de concreto em vários estudo.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Faturado 2016 cerca de 8 Mil de €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logo_C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472608" cy="1152128"/>
          </a:xfrm>
          <a:prstGeom prst="rect">
            <a:avLst/>
          </a:prstGeom>
          <a:noFill/>
        </p:spPr>
      </p:pic>
      <p:pic>
        <p:nvPicPr>
          <p:cNvPr id="3074" name="Picture 2" descr="C:\Users\Home\Desktop\CE 35 anni\CEB\brasi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032447" cy="3600400"/>
          </a:xfrm>
          <a:prstGeom prst="rect">
            <a:avLst/>
          </a:prstGeom>
          <a:noFill/>
        </p:spPr>
      </p:pic>
      <p:pic>
        <p:nvPicPr>
          <p:cNvPr id="4" name="Picture 3" descr="C:\Users\Home\Desktop\CE 35 anni\CEB\brasile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12776"/>
            <a:ext cx="3600400" cy="1728192"/>
          </a:xfrm>
          <a:prstGeom prst="rect">
            <a:avLst/>
          </a:prstGeom>
          <a:noFill/>
        </p:spPr>
      </p:pic>
      <p:pic>
        <p:nvPicPr>
          <p:cNvPr id="3075" name="Picture 3" descr="C:\Users\Home\Desktop\CE 35 anni\CEB\brasile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284984"/>
            <a:ext cx="3635896" cy="18002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23528" y="537321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No </a:t>
            </a:r>
            <a:r>
              <a:rPr lang="pt-BR" sz="1400" dirty="0"/>
              <a:t>Brasil a </a:t>
            </a:r>
            <a:r>
              <a:rPr lang="pt-BR" sz="1400" dirty="0" err="1"/>
              <a:t>Chimica</a:t>
            </a:r>
            <a:r>
              <a:rPr lang="pt-BR" sz="1400" dirty="0"/>
              <a:t> </a:t>
            </a:r>
            <a:r>
              <a:rPr lang="pt-BR" sz="1400" dirty="0" err="1"/>
              <a:t>Edile</a:t>
            </a:r>
            <a:r>
              <a:rPr lang="pt-BR" sz="1400" dirty="0"/>
              <a:t> do Brasil </a:t>
            </a:r>
            <a:r>
              <a:rPr lang="pt-BR" sz="1400" dirty="0" err="1"/>
              <a:t>Ltda</a:t>
            </a:r>
            <a:r>
              <a:rPr lang="pt-BR" sz="1400" dirty="0"/>
              <a:t> está presente desde 2001, liderando o mercado com o seu produto, argamassa expansiva para demolição (</a:t>
            </a:r>
            <a:r>
              <a:rPr lang="pt-BR" sz="1400" dirty="0" err="1"/>
              <a:t>Fract</a:t>
            </a:r>
            <a:r>
              <a:rPr lang="pt-BR" sz="1400" dirty="0"/>
              <a:t>.</a:t>
            </a:r>
            <a:r>
              <a:rPr lang="pt-BR" sz="1400" dirty="0" err="1"/>
              <a:t>ag</a:t>
            </a:r>
            <a:r>
              <a:rPr lang="pt-BR" sz="1400" dirty="0"/>
              <a:t> e </a:t>
            </a:r>
            <a:r>
              <a:rPr lang="pt-BR" sz="1400" dirty="0" err="1"/>
              <a:t>Demox</a:t>
            </a:r>
            <a:r>
              <a:rPr lang="pt-BR" sz="1400" dirty="0"/>
              <a:t>)</a:t>
            </a:r>
            <a:r>
              <a:rPr lang="pt-BR" dirty="0"/>
              <a:t> </a:t>
            </a:r>
            <a:r>
              <a:rPr lang="pt-BR" sz="2000" b="1" i="1" dirty="0">
                <a:solidFill>
                  <a:srgbClr val="0070C0"/>
                </a:solidFill>
              </a:rPr>
              <a:t>e aditivo compensador de retração a base de óxido de cálcio </a:t>
            </a:r>
            <a:r>
              <a:rPr lang="pt-BR" sz="2000" b="1" i="1" dirty="0" err="1">
                <a:solidFill>
                  <a:srgbClr val="0070C0"/>
                </a:solidFill>
              </a:rPr>
              <a:t>supercalcinado</a:t>
            </a:r>
            <a:r>
              <a:rPr lang="pt-BR" sz="2000" b="1" i="1" dirty="0">
                <a:solidFill>
                  <a:srgbClr val="0070C0"/>
                </a:solidFill>
              </a:rPr>
              <a:t> </a:t>
            </a:r>
            <a:r>
              <a:rPr lang="pt-BR" sz="2000" b="1" i="1" dirty="0" err="1">
                <a:solidFill>
                  <a:srgbClr val="0070C0"/>
                </a:solidFill>
              </a:rPr>
              <a:t>Dry</a:t>
            </a:r>
            <a:r>
              <a:rPr lang="pt-BR" sz="2000" b="1" i="1" dirty="0">
                <a:solidFill>
                  <a:srgbClr val="0070C0"/>
                </a:solidFill>
              </a:rPr>
              <a:t> D1 </a:t>
            </a:r>
            <a:r>
              <a:rPr lang="pt-BR" sz="2000" b="1" i="1" dirty="0" smtClean="0">
                <a:solidFill>
                  <a:srgbClr val="0070C0"/>
                </a:solidFill>
              </a:rPr>
              <a:t>NG e PC®.</a:t>
            </a:r>
            <a:endParaRPr lang="pt-BR" b="1" i="1" dirty="0">
              <a:solidFill>
                <a:srgbClr val="0070C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16632"/>
            <a:ext cx="16561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Retração - Fenômeno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908720"/>
            <a:ext cx="7920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b="1" dirty="0" smtClean="0"/>
              <a:t>Redução Volumétrica do concreto, ocorre principalmente em 3 fases:</a:t>
            </a:r>
          </a:p>
          <a:p>
            <a:pPr marL="342900" indent="-342900"/>
            <a:endParaRPr lang="pt-BR" b="1" dirty="0"/>
          </a:p>
          <a:p>
            <a:pPr marL="342900" indent="-342900">
              <a:buFont typeface="+mj-lt"/>
              <a:buAutoNum type="arabicPeriod"/>
            </a:pPr>
            <a:r>
              <a:rPr lang="pt-BR" b="1" dirty="0" smtClean="0"/>
              <a:t>Retração Plástica – na primeira hora da </a:t>
            </a:r>
            <a:r>
              <a:rPr lang="pt-BR" b="1" dirty="0" err="1" smtClean="0"/>
              <a:t>concretagem</a:t>
            </a:r>
            <a:r>
              <a:rPr lang="pt-BR" b="1" dirty="0" smtClean="0"/>
              <a:t>. (Horas) (15%)</a:t>
            </a:r>
          </a:p>
          <a:p>
            <a:pPr marL="342900" indent="-342900">
              <a:buFont typeface="+mj-lt"/>
              <a:buAutoNum type="arabicPeriod"/>
            </a:pPr>
            <a:r>
              <a:rPr lang="pt-BR" b="1" dirty="0" smtClean="0"/>
              <a:t>Retração para secagem – na fase de hidratação do concreto. (Dias – mês - ano) (70%)</a:t>
            </a:r>
          </a:p>
          <a:p>
            <a:pPr marL="342900" indent="-342900">
              <a:buFont typeface="+mj-lt"/>
              <a:buAutoNum type="arabicPeriod"/>
            </a:pPr>
            <a:r>
              <a:rPr lang="pt-BR" b="1" dirty="0" smtClean="0"/>
              <a:t>Retração autógena – na fase de começo e fine pega da hidratação do cimento. Horas) (15%).</a:t>
            </a:r>
          </a:p>
          <a:p>
            <a:pPr marL="342900" indent="-342900" algn="ctr"/>
            <a:r>
              <a:rPr lang="pt-BR" b="1" dirty="0" smtClean="0">
                <a:solidFill>
                  <a:srgbClr val="0070C0"/>
                </a:solidFill>
              </a:rPr>
              <a:t>As somas das três se chama </a:t>
            </a:r>
            <a:r>
              <a:rPr lang="pt-BR" sz="2400" b="1" dirty="0" smtClean="0">
                <a:solidFill>
                  <a:srgbClr val="0070C0"/>
                </a:solidFill>
              </a:rPr>
              <a:t>Retração Total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3568" y="335699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No mercado não existe muitos aditivo compensador de retração  e/o </a:t>
            </a:r>
            <a:r>
              <a:rPr lang="pt-BR" b="1" dirty="0" err="1" smtClean="0">
                <a:solidFill>
                  <a:srgbClr val="FF0000"/>
                </a:solidFill>
              </a:rPr>
              <a:t>expansor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</a:p>
          <a:p>
            <a:endParaRPr lang="pt-BR" b="1" dirty="0">
              <a:solidFill>
                <a:srgbClr val="FF0000"/>
              </a:solidFill>
            </a:endParaRPr>
          </a:p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As maioria inclusive não consegue compensar a </a:t>
            </a:r>
            <a:r>
              <a:rPr lang="pt-BR" b="1" dirty="0" err="1" smtClean="0">
                <a:solidFill>
                  <a:srgbClr val="FF0000"/>
                </a:solidFill>
              </a:rPr>
              <a:t>Retraçao</a:t>
            </a:r>
            <a:r>
              <a:rPr lang="pt-BR" b="1" dirty="0" smtClean="0">
                <a:solidFill>
                  <a:srgbClr val="FF0000"/>
                </a:solidFill>
              </a:rPr>
              <a:t> Total, alguns só na fase plástica, alguns só na fase para secagem, alguns só na autógena.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4869160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</a:rPr>
              <a:t>O </a:t>
            </a:r>
            <a:r>
              <a:rPr lang="pt-BR" b="1" dirty="0" err="1" smtClean="0">
                <a:solidFill>
                  <a:srgbClr val="0070C0"/>
                </a:solidFill>
              </a:rPr>
              <a:t>Dry</a:t>
            </a:r>
            <a:r>
              <a:rPr lang="pt-BR" b="1" dirty="0" smtClean="0">
                <a:solidFill>
                  <a:srgbClr val="0070C0"/>
                </a:solidFill>
              </a:rPr>
              <a:t> D1 NG para suo processo produtivo (muito diferente de um normal processo de produção de Cal Virgem) consegue compensar a Retração Total, diferenciando -se dos competidores, inclusive usando uma dosagem por metro cúbico de concreto muito menor da concorrência para atingir o resultado especificado. 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35320"/>
            <a:ext cx="9143999" cy="2860683"/>
            <a:chOff x="0" y="3235320"/>
            <a:chExt cx="9143999" cy="2860683"/>
          </a:xfrm>
        </p:grpSpPr>
        <p:sp>
          <p:nvSpPr>
            <p:cNvPr id="3" name="Freeform 3" descr="Marmo bianco"/>
            <p:cNvSpPr/>
            <p:nvPr/>
          </p:nvSpPr>
          <p:spPr>
            <a:xfrm>
              <a:off x="2323956" y="3235320"/>
              <a:ext cx="1787661" cy="24201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2"/>
                <a:gd name="f7" fmla="val 747"/>
                <a:gd name="f8" fmla="val 6"/>
                <a:gd name="f9" fmla="val 41"/>
                <a:gd name="f10" fmla="val 9"/>
                <a:gd name="f11" fmla="val 77"/>
                <a:gd name="f12" fmla="val 19"/>
                <a:gd name="f13" fmla="val 104"/>
                <a:gd name="f14" fmla="val 28"/>
                <a:gd name="f15" fmla="val 159"/>
                <a:gd name="f16" fmla="val 186"/>
                <a:gd name="f17" fmla="val 204"/>
                <a:gd name="f18" fmla="val 231"/>
                <a:gd name="f19" fmla="val 250"/>
                <a:gd name="f20" fmla="val 268"/>
                <a:gd name="f21" fmla="val 295"/>
                <a:gd name="f22" fmla="val 322"/>
                <a:gd name="f23" fmla="val 341"/>
                <a:gd name="f24" fmla="val 368"/>
                <a:gd name="f25" fmla="val 395"/>
                <a:gd name="f26" fmla="val 422"/>
                <a:gd name="f27" fmla="val 450"/>
                <a:gd name="f28" fmla="val 477"/>
                <a:gd name="f29" fmla="val 504"/>
                <a:gd name="f30" fmla="val 531"/>
                <a:gd name="f31" fmla="val 46"/>
                <a:gd name="f32" fmla="val 73"/>
                <a:gd name="f33" fmla="val 522"/>
                <a:gd name="f34" fmla="val 100"/>
                <a:gd name="f35" fmla="val 128"/>
                <a:gd name="f36" fmla="val 486"/>
                <a:gd name="f37" fmla="val 164"/>
                <a:gd name="f38" fmla="val 237"/>
                <a:gd name="f39" fmla="val 291"/>
                <a:gd name="f40" fmla="val 495"/>
                <a:gd name="f41" fmla="val 346"/>
                <a:gd name="f42" fmla="val 373"/>
                <a:gd name="f43" fmla="val 400"/>
                <a:gd name="f44" fmla="val 437"/>
                <a:gd name="f45" fmla="val 464"/>
                <a:gd name="f46" fmla="val 491"/>
                <a:gd name="f47" fmla="val 518"/>
                <a:gd name="f48" fmla="val 468"/>
                <a:gd name="f49" fmla="val 537"/>
                <a:gd name="f50" fmla="val 564"/>
                <a:gd name="f51" fmla="val 441"/>
                <a:gd name="f52" fmla="val 591"/>
                <a:gd name="f53" fmla="val 431"/>
                <a:gd name="f54" fmla="val 627"/>
                <a:gd name="f55" fmla="val 646"/>
                <a:gd name="f56" fmla="val 673"/>
                <a:gd name="f57" fmla="val 700"/>
                <a:gd name="f58" fmla="val 727"/>
                <a:gd name="f59" fmla="val 746"/>
                <a:gd name="f60" fmla="val 432"/>
                <a:gd name="f61" fmla="val 726"/>
                <a:gd name="f62" fmla="+- 0 0 -90"/>
                <a:gd name="f63" fmla="*/ f3 1 532"/>
                <a:gd name="f64" fmla="*/ f4 1 747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532"/>
                <a:gd name="f73" fmla="*/ f69 1 747"/>
                <a:gd name="f74" fmla="*/ 0 f70 1"/>
                <a:gd name="f75" fmla="*/ 3721 f69 1"/>
                <a:gd name="f76" fmla="*/ 48262 f70 1"/>
                <a:gd name="f77" fmla="*/ 5679 f69 1"/>
                <a:gd name="f78" fmla="*/ 90139 f70 1"/>
                <a:gd name="f79" fmla="*/ 11731 f69 1"/>
                <a:gd name="f80" fmla="*/ 121723 f70 1"/>
                <a:gd name="f81" fmla="*/ 17122 f69 1"/>
                <a:gd name="f82" fmla="*/ 186328 f70 1"/>
                <a:gd name="f83" fmla="*/ 217941 f70 1"/>
                <a:gd name="f84" fmla="*/ 239270 f70 1"/>
                <a:gd name="f85" fmla="*/ 0 f69 1"/>
                <a:gd name="f86" fmla="*/ 270849 f70 1"/>
                <a:gd name="f87" fmla="*/ 293150 f70 1"/>
                <a:gd name="f88" fmla="*/ 313966 f70 1"/>
                <a:gd name="f89" fmla="*/ 346067 f70 1"/>
                <a:gd name="f90" fmla="*/ 377668 f70 1"/>
                <a:gd name="f91" fmla="*/ 399908 f70 1"/>
                <a:gd name="f92" fmla="*/ 431488 f70 1"/>
                <a:gd name="f93" fmla="*/ 463089 f70 1"/>
                <a:gd name="f94" fmla="*/ 494737 f70 1"/>
                <a:gd name="f95" fmla="*/ 527581 f70 1"/>
                <a:gd name="f96" fmla="*/ 559185 f70 1"/>
                <a:gd name="f97" fmla="*/ 590787 f70 1"/>
                <a:gd name="f98" fmla="*/ 622533 f70 1"/>
                <a:gd name="f99" fmla="*/ 28148 f69 1"/>
                <a:gd name="f100" fmla="*/ 44767 f69 1"/>
                <a:gd name="f101" fmla="*/ 612283 f70 1"/>
                <a:gd name="f102" fmla="*/ 61126 f69 1"/>
                <a:gd name="f103" fmla="*/ 78248 f69 1"/>
                <a:gd name="f104" fmla="*/ 569910 f70 1"/>
                <a:gd name="f105" fmla="*/ 100222 f69 1"/>
                <a:gd name="f106" fmla="*/ 144991 f69 1"/>
                <a:gd name="f107" fmla="*/ 177970 f69 1"/>
                <a:gd name="f108" fmla="*/ 580161 f70 1"/>
                <a:gd name="f109" fmla="*/ 211514 f69 1"/>
                <a:gd name="f110" fmla="*/ 228134 f69 1"/>
                <a:gd name="f111" fmla="*/ 244555 f69 1"/>
                <a:gd name="f112" fmla="*/ 267244 f69 1"/>
                <a:gd name="f113" fmla="*/ 283663 f69 1"/>
                <a:gd name="f114" fmla="*/ 300318 f69 1"/>
                <a:gd name="f115" fmla="*/ 316632 f69 1"/>
                <a:gd name="f116" fmla="*/ 548581 f70 1"/>
                <a:gd name="f117" fmla="*/ 328358 f69 1"/>
                <a:gd name="f118" fmla="*/ 344777 f69 1"/>
                <a:gd name="f119" fmla="*/ 516977 f70 1"/>
                <a:gd name="f120" fmla="*/ 361399 f69 1"/>
                <a:gd name="f121" fmla="*/ 505462 f70 1"/>
                <a:gd name="f122" fmla="*/ 383418 f69 1"/>
                <a:gd name="f123" fmla="*/ 394956 f69 1"/>
                <a:gd name="f124" fmla="*/ 411583 f69 1"/>
                <a:gd name="f125" fmla="*/ 427922 f69 1"/>
                <a:gd name="f126" fmla="*/ 444544 f69 1"/>
                <a:gd name="f127" fmla="*/ 456070 f69 1"/>
                <a:gd name="f128" fmla="*/ 506705 f70 1"/>
                <a:gd name="f129" fmla="*/ 443869 f69 1"/>
                <a:gd name="f130" fmla="*/ 532 f70 1"/>
                <a:gd name="f131" fmla="*/ 747 f69 1"/>
                <a:gd name="f132" fmla="+- f71 0 f1"/>
                <a:gd name="f133" fmla="*/ f74 1 532"/>
                <a:gd name="f134" fmla="*/ f75 1 747"/>
                <a:gd name="f135" fmla="*/ f76 1 532"/>
                <a:gd name="f136" fmla="*/ f77 1 747"/>
                <a:gd name="f137" fmla="*/ f78 1 532"/>
                <a:gd name="f138" fmla="*/ f79 1 747"/>
                <a:gd name="f139" fmla="*/ f80 1 532"/>
                <a:gd name="f140" fmla="*/ f81 1 747"/>
                <a:gd name="f141" fmla="*/ f82 1 532"/>
                <a:gd name="f142" fmla="*/ f83 1 532"/>
                <a:gd name="f143" fmla="*/ f84 1 532"/>
                <a:gd name="f144" fmla="*/ f85 1 747"/>
                <a:gd name="f145" fmla="*/ f86 1 532"/>
                <a:gd name="f146" fmla="*/ f87 1 532"/>
                <a:gd name="f147" fmla="*/ f88 1 532"/>
                <a:gd name="f148" fmla="*/ f89 1 532"/>
                <a:gd name="f149" fmla="*/ f90 1 532"/>
                <a:gd name="f150" fmla="*/ f91 1 532"/>
                <a:gd name="f151" fmla="*/ f92 1 532"/>
                <a:gd name="f152" fmla="*/ f93 1 532"/>
                <a:gd name="f153" fmla="*/ f94 1 532"/>
                <a:gd name="f154" fmla="*/ f95 1 532"/>
                <a:gd name="f155" fmla="*/ f96 1 532"/>
                <a:gd name="f156" fmla="*/ f97 1 532"/>
                <a:gd name="f157" fmla="*/ f98 1 532"/>
                <a:gd name="f158" fmla="*/ f99 1 747"/>
                <a:gd name="f159" fmla="*/ f100 1 747"/>
                <a:gd name="f160" fmla="*/ f101 1 532"/>
                <a:gd name="f161" fmla="*/ f102 1 747"/>
                <a:gd name="f162" fmla="*/ f103 1 747"/>
                <a:gd name="f163" fmla="*/ f104 1 532"/>
                <a:gd name="f164" fmla="*/ f105 1 747"/>
                <a:gd name="f165" fmla="*/ f106 1 747"/>
                <a:gd name="f166" fmla="*/ f107 1 747"/>
                <a:gd name="f167" fmla="*/ f108 1 532"/>
                <a:gd name="f168" fmla="*/ f109 1 747"/>
                <a:gd name="f169" fmla="*/ f110 1 747"/>
                <a:gd name="f170" fmla="*/ f111 1 747"/>
                <a:gd name="f171" fmla="*/ f112 1 747"/>
                <a:gd name="f172" fmla="*/ f113 1 747"/>
                <a:gd name="f173" fmla="*/ f114 1 747"/>
                <a:gd name="f174" fmla="*/ f115 1 747"/>
                <a:gd name="f175" fmla="*/ f116 1 532"/>
                <a:gd name="f176" fmla="*/ f117 1 747"/>
                <a:gd name="f177" fmla="*/ f118 1 747"/>
                <a:gd name="f178" fmla="*/ f119 1 532"/>
                <a:gd name="f179" fmla="*/ f120 1 747"/>
                <a:gd name="f180" fmla="*/ f121 1 532"/>
                <a:gd name="f181" fmla="*/ f122 1 747"/>
                <a:gd name="f182" fmla="*/ f123 1 747"/>
                <a:gd name="f183" fmla="*/ f124 1 747"/>
                <a:gd name="f184" fmla="*/ f125 1 747"/>
                <a:gd name="f185" fmla="*/ f126 1 747"/>
                <a:gd name="f186" fmla="*/ f127 1 747"/>
                <a:gd name="f187" fmla="*/ f128 1 532"/>
                <a:gd name="f188" fmla="*/ f129 1 747"/>
                <a:gd name="f189" fmla="*/ f130 1 532"/>
                <a:gd name="f190" fmla="*/ f131 1 747"/>
                <a:gd name="f191" fmla="*/ f133 1 f72"/>
                <a:gd name="f192" fmla="*/ f134 1 f73"/>
                <a:gd name="f193" fmla="*/ f135 1 f72"/>
                <a:gd name="f194" fmla="*/ f136 1 f73"/>
                <a:gd name="f195" fmla="*/ f137 1 f72"/>
                <a:gd name="f196" fmla="*/ f138 1 f73"/>
                <a:gd name="f197" fmla="*/ f139 1 f72"/>
                <a:gd name="f198" fmla="*/ f140 1 f73"/>
                <a:gd name="f199" fmla="*/ f141 1 f72"/>
                <a:gd name="f200" fmla="*/ f142 1 f72"/>
                <a:gd name="f201" fmla="*/ f143 1 f72"/>
                <a:gd name="f202" fmla="*/ f144 1 f73"/>
                <a:gd name="f203" fmla="*/ f145 1 f72"/>
                <a:gd name="f204" fmla="*/ f146 1 f72"/>
                <a:gd name="f205" fmla="*/ f147 1 f72"/>
                <a:gd name="f206" fmla="*/ f148 1 f72"/>
                <a:gd name="f207" fmla="*/ f149 1 f72"/>
                <a:gd name="f208" fmla="*/ f150 1 f72"/>
                <a:gd name="f209" fmla="*/ f151 1 f72"/>
                <a:gd name="f210" fmla="*/ f152 1 f72"/>
                <a:gd name="f211" fmla="*/ f153 1 f72"/>
                <a:gd name="f212" fmla="*/ f154 1 f72"/>
                <a:gd name="f213" fmla="*/ f155 1 f72"/>
                <a:gd name="f214" fmla="*/ f156 1 f72"/>
                <a:gd name="f215" fmla="*/ f157 1 f72"/>
                <a:gd name="f216" fmla="*/ f158 1 f73"/>
                <a:gd name="f217" fmla="*/ f159 1 f73"/>
                <a:gd name="f218" fmla="*/ f160 1 f72"/>
                <a:gd name="f219" fmla="*/ f161 1 f73"/>
                <a:gd name="f220" fmla="*/ f162 1 f73"/>
                <a:gd name="f221" fmla="*/ f163 1 f72"/>
                <a:gd name="f222" fmla="*/ f164 1 f73"/>
                <a:gd name="f223" fmla="*/ f165 1 f73"/>
                <a:gd name="f224" fmla="*/ f166 1 f73"/>
                <a:gd name="f225" fmla="*/ f167 1 f72"/>
                <a:gd name="f226" fmla="*/ f168 1 f73"/>
                <a:gd name="f227" fmla="*/ f169 1 f73"/>
                <a:gd name="f228" fmla="*/ f170 1 f73"/>
                <a:gd name="f229" fmla="*/ f171 1 f73"/>
                <a:gd name="f230" fmla="*/ f172 1 f73"/>
                <a:gd name="f231" fmla="*/ f173 1 f73"/>
                <a:gd name="f232" fmla="*/ f174 1 f73"/>
                <a:gd name="f233" fmla="*/ f175 1 f72"/>
                <a:gd name="f234" fmla="*/ f176 1 f73"/>
                <a:gd name="f235" fmla="*/ f177 1 f73"/>
                <a:gd name="f236" fmla="*/ f178 1 f72"/>
                <a:gd name="f237" fmla="*/ f179 1 f73"/>
                <a:gd name="f238" fmla="*/ f180 1 f72"/>
                <a:gd name="f239" fmla="*/ f181 1 f73"/>
                <a:gd name="f240" fmla="*/ f182 1 f73"/>
                <a:gd name="f241" fmla="*/ f183 1 f73"/>
                <a:gd name="f242" fmla="*/ f184 1 f73"/>
                <a:gd name="f243" fmla="*/ f185 1 f73"/>
                <a:gd name="f244" fmla="*/ f186 1 f73"/>
                <a:gd name="f245" fmla="*/ f187 1 f72"/>
                <a:gd name="f246" fmla="*/ f188 1 f73"/>
                <a:gd name="f247" fmla="*/ f189 1 f72"/>
                <a:gd name="f248" fmla="*/ f190 1 f73"/>
                <a:gd name="f249" fmla="*/ f191 f63 1"/>
                <a:gd name="f250" fmla="*/ f247 f63 1"/>
                <a:gd name="f251" fmla="*/ f248 f64 1"/>
                <a:gd name="f252" fmla="*/ f202 f64 1"/>
                <a:gd name="f253" fmla="*/ f192 f64 1"/>
                <a:gd name="f254" fmla="*/ f193 f63 1"/>
                <a:gd name="f255" fmla="*/ f194 f64 1"/>
                <a:gd name="f256" fmla="*/ f195 f63 1"/>
                <a:gd name="f257" fmla="*/ f196 f64 1"/>
                <a:gd name="f258" fmla="*/ f197 f63 1"/>
                <a:gd name="f259" fmla="*/ f198 f64 1"/>
                <a:gd name="f260" fmla="*/ f199 f63 1"/>
                <a:gd name="f261" fmla="*/ f200 f63 1"/>
                <a:gd name="f262" fmla="*/ f201 f63 1"/>
                <a:gd name="f263" fmla="*/ f203 f63 1"/>
                <a:gd name="f264" fmla="*/ f204 f63 1"/>
                <a:gd name="f265" fmla="*/ f205 f63 1"/>
                <a:gd name="f266" fmla="*/ f206 f63 1"/>
                <a:gd name="f267" fmla="*/ f207 f63 1"/>
                <a:gd name="f268" fmla="*/ f208 f63 1"/>
                <a:gd name="f269" fmla="*/ f209 f63 1"/>
                <a:gd name="f270" fmla="*/ f210 f63 1"/>
                <a:gd name="f271" fmla="*/ f211 f63 1"/>
                <a:gd name="f272" fmla="*/ f212 f63 1"/>
                <a:gd name="f273" fmla="*/ f213 f63 1"/>
                <a:gd name="f274" fmla="*/ f214 f63 1"/>
                <a:gd name="f275" fmla="*/ f215 f63 1"/>
                <a:gd name="f276" fmla="*/ f216 f64 1"/>
                <a:gd name="f277" fmla="*/ f217 f64 1"/>
                <a:gd name="f278" fmla="*/ f218 f63 1"/>
                <a:gd name="f279" fmla="*/ f219 f64 1"/>
                <a:gd name="f280" fmla="*/ f220 f64 1"/>
                <a:gd name="f281" fmla="*/ f221 f63 1"/>
                <a:gd name="f282" fmla="*/ f222 f64 1"/>
                <a:gd name="f283" fmla="*/ f223 f64 1"/>
                <a:gd name="f284" fmla="*/ f224 f64 1"/>
                <a:gd name="f285" fmla="*/ f225 f63 1"/>
                <a:gd name="f286" fmla="*/ f226 f64 1"/>
                <a:gd name="f287" fmla="*/ f227 f64 1"/>
                <a:gd name="f288" fmla="*/ f228 f64 1"/>
                <a:gd name="f289" fmla="*/ f229 f64 1"/>
                <a:gd name="f290" fmla="*/ f230 f64 1"/>
                <a:gd name="f291" fmla="*/ f231 f64 1"/>
                <a:gd name="f292" fmla="*/ f232 f64 1"/>
                <a:gd name="f293" fmla="*/ f233 f63 1"/>
                <a:gd name="f294" fmla="*/ f234 f64 1"/>
                <a:gd name="f295" fmla="*/ f235 f64 1"/>
                <a:gd name="f296" fmla="*/ f236 f63 1"/>
                <a:gd name="f297" fmla="*/ f237 f64 1"/>
                <a:gd name="f298" fmla="*/ f238 f63 1"/>
                <a:gd name="f299" fmla="*/ f239 f64 1"/>
                <a:gd name="f300" fmla="*/ f240 f64 1"/>
                <a:gd name="f301" fmla="*/ f241 f64 1"/>
                <a:gd name="f302" fmla="*/ f242 f64 1"/>
                <a:gd name="f303" fmla="*/ f243 f64 1"/>
                <a:gd name="f304" fmla="*/ f244 f64 1"/>
                <a:gd name="f305" fmla="*/ f245 f63 1"/>
                <a:gd name="f306" fmla="*/ f246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2">
                  <a:pos x="f249" y="f253"/>
                </a:cxn>
                <a:cxn ang="f132">
                  <a:pos x="f254" y="f255"/>
                </a:cxn>
                <a:cxn ang="f132">
                  <a:pos x="f256" y="f257"/>
                </a:cxn>
                <a:cxn ang="f132">
                  <a:pos x="f258" y="f259"/>
                </a:cxn>
                <a:cxn ang="f132">
                  <a:pos x="f260" y="f259"/>
                </a:cxn>
                <a:cxn ang="f132">
                  <a:pos x="f261" y="f257"/>
                </a:cxn>
                <a:cxn ang="f132">
                  <a:pos x="f262" y="f252"/>
                </a:cxn>
                <a:cxn ang="f132">
                  <a:pos x="f263" y="f252"/>
                </a:cxn>
                <a:cxn ang="f132">
                  <a:pos x="f264" y="f252"/>
                </a:cxn>
                <a:cxn ang="f132">
                  <a:pos x="f265" y="f257"/>
                </a:cxn>
                <a:cxn ang="f132">
                  <a:pos x="f266" y="f259"/>
                </a:cxn>
                <a:cxn ang="f132">
                  <a:pos x="f267" y="f259"/>
                </a:cxn>
                <a:cxn ang="f132">
                  <a:pos x="f268" y="f259"/>
                </a:cxn>
                <a:cxn ang="f132">
                  <a:pos x="f269" y="f259"/>
                </a:cxn>
                <a:cxn ang="f132">
                  <a:pos x="f270" y="f257"/>
                </a:cxn>
                <a:cxn ang="f132">
                  <a:pos x="f271" y="f257"/>
                </a:cxn>
                <a:cxn ang="f132">
                  <a:pos x="f272" y="f255"/>
                </a:cxn>
                <a:cxn ang="f132">
                  <a:pos x="f273" y="f257"/>
                </a:cxn>
                <a:cxn ang="f132">
                  <a:pos x="f274" y="f259"/>
                </a:cxn>
                <a:cxn ang="f132">
                  <a:pos x="f275" y="f276"/>
                </a:cxn>
                <a:cxn ang="f132">
                  <a:pos x="f275" y="f277"/>
                </a:cxn>
                <a:cxn ang="f132">
                  <a:pos x="f278" y="f279"/>
                </a:cxn>
                <a:cxn ang="f132">
                  <a:pos x="f274" y="f280"/>
                </a:cxn>
                <a:cxn ang="f132">
                  <a:pos x="f281" y="f282"/>
                </a:cxn>
                <a:cxn ang="f132">
                  <a:pos x="f281" y="f283"/>
                </a:cxn>
                <a:cxn ang="f132">
                  <a:pos x="f281" y="f284"/>
                </a:cxn>
                <a:cxn ang="f132">
                  <a:pos x="f285" y="f286"/>
                </a:cxn>
                <a:cxn ang="f132">
                  <a:pos x="f285" y="f287"/>
                </a:cxn>
                <a:cxn ang="f132">
                  <a:pos x="f285" y="f288"/>
                </a:cxn>
                <a:cxn ang="f132">
                  <a:pos x="f285" y="f289"/>
                </a:cxn>
                <a:cxn ang="f132">
                  <a:pos x="f285" y="f290"/>
                </a:cxn>
                <a:cxn ang="f132">
                  <a:pos x="f285" y="f291"/>
                </a:cxn>
                <a:cxn ang="f132">
                  <a:pos x="f281" y="f292"/>
                </a:cxn>
                <a:cxn ang="f132">
                  <a:pos x="f293" y="f294"/>
                </a:cxn>
                <a:cxn ang="f132">
                  <a:pos x="f272" y="f295"/>
                </a:cxn>
                <a:cxn ang="f132">
                  <a:pos x="f296" y="f297"/>
                </a:cxn>
                <a:cxn ang="f132">
                  <a:pos x="f298" y="f299"/>
                </a:cxn>
                <a:cxn ang="f132">
                  <a:pos x="f298" y="f300"/>
                </a:cxn>
                <a:cxn ang="f132">
                  <a:pos x="f298" y="f301"/>
                </a:cxn>
                <a:cxn ang="f132">
                  <a:pos x="f296" y="f302"/>
                </a:cxn>
                <a:cxn ang="f132">
                  <a:pos x="f298" y="f303"/>
                </a:cxn>
                <a:cxn ang="f132">
                  <a:pos x="f298" y="f304"/>
                </a:cxn>
                <a:cxn ang="f132">
                  <a:pos x="f305" y="f306"/>
                </a:cxn>
              </a:cxnLst>
              <a:rect l="f249" t="f252" r="f250" b="f251"/>
              <a:pathLst>
                <a:path w="532" h="747">
                  <a:moveTo>
                    <a:pt x="f5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2"/>
                  </a:lnTo>
                  <a:lnTo>
                    <a:pt x="f17" y="f5"/>
                  </a:lnTo>
                  <a:lnTo>
                    <a:pt x="f18" y="f5"/>
                  </a:lnTo>
                  <a:lnTo>
                    <a:pt x="f19" y="f5"/>
                  </a:lnTo>
                  <a:lnTo>
                    <a:pt x="f20" y="f12"/>
                  </a:lnTo>
                  <a:lnTo>
                    <a:pt x="f21" y="f14"/>
                  </a:lnTo>
                  <a:lnTo>
                    <a:pt x="f22" y="f14"/>
                  </a:lnTo>
                  <a:lnTo>
                    <a:pt x="f23" y="f14"/>
                  </a:lnTo>
                  <a:lnTo>
                    <a:pt x="f24" y="f14"/>
                  </a:lnTo>
                  <a:lnTo>
                    <a:pt x="f25" y="f12"/>
                  </a:lnTo>
                  <a:lnTo>
                    <a:pt x="f26" y="f12"/>
                  </a:lnTo>
                  <a:lnTo>
                    <a:pt x="f27" y="f10"/>
                  </a:lnTo>
                  <a:lnTo>
                    <a:pt x="f28" y="f12"/>
                  </a:lnTo>
                  <a:lnTo>
                    <a:pt x="f29" y="f14"/>
                  </a:lnTo>
                  <a:lnTo>
                    <a:pt x="f30" y="f31"/>
                  </a:lnTo>
                  <a:lnTo>
                    <a:pt x="f30" y="f32"/>
                  </a:lnTo>
                  <a:lnTo>
                    <a:pt x="f33" y="f34"/>
                  </a:lnTo>
                  <a:lnTo>
                    <a:pt x="f29" y="f35"/>
                  </a:lnTo>
                  <a:lnTo>
                    <a:pt x="f36" y="f37"/>
                  </a:lnTo>
                  <a:lnTo>
                    <a:pt x="f36" y="f38"/>
                  </a:lnTo>
                  <a:lnTo>
                    <a:pt x="f36" y="f39"/>
                  </a:lnTo>
                  <a:lnTo>
                    <a:pt x="f40" y="f41"/>
                  </a:lnTo>
                  <a:lnTo>
                    <a:pt x="f40" y="f42"/>
                  </a:lnTo>
                  <a:lnTo>
                    <a:pt x="f40" y="f43"/>
                  </a:lnTo>
                  <a:lnTo>
                    <a:pt x="f40" y="f44"/>
                  </a:lnTo>
                  <a:lnTo>
                    <a:pt x="f40" y="f45"/>
                  </a:lnTo>
                  <a:lnTo>
                    <a:pt x="f40" y="f46"/>
                  </a:lnTo>
                  <a:lnTo>
                    <a:pt x="f36" y="f47"/>
                  </a:lnTo>
                  <a:lnTo>
                    <a:pt x="f48" y="f49"/>
                  </a:lnTo>
                  <a:lnTo>
                    <a:pt x="f27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3" y="f55"/>
                  </a:lnTo>
                  <a:lnTo>
                    <a:pt x="f53" y="f56"/>
                  </a:lnTo>
                  <a:lnTo>
                    <a:pt x="f51" y="f57"/>
                  </a:lnTo>
                  <a:lnTo>
                    <a:pt x="f53" y="f58"/>
                  </a:lnTo>
                  <a:lnTo>
                    <a:pt x="f53" y="f59"/>
                  </a:lnTo>
                  <a:lnTo>
                    <a:pt x="f60" y="f61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4" descr="Marmo bianco"/>
            <p:cNvSpPr/>
            <p:nvPr/>
          </p:nvSpPr>
          <p:spPr>
            <a:xfrm>
              <a:off x="4387108" y="3235320"/>
              <a:ext cx="2114577" cy="25108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8"/>
                <a:gd name="f7" fmla="val 775"/>
                <a:gd name="f8" fmla="val 2"/>
                <a:gd name="f9" fmla="val 726"/>
                <a:gd name="f10" fmla="val 682"/>
                <a:gd name="f11" fmla="val 655"/>
                <a:gd name="f12" fmla="val 19"/>
                <a:gd name="f13" fmla="val 646"/>
                <a:gd name="f14" fmla="val 28"/>
                <a:gd name="f15" fmla="val 627"/>
                <a:gd name="f16" fmla="val 55"/>
                <a:gd name="f17" fmla="val 609"/>
                <a:gd name="f18" fmla="val 82"/>
                <a:gd name="f19" fmla="val 582"/>
                <a:gd name="f20" fmla="val 100"/>
                <a:gd name="f21" fmla="val 555"/>
                <a:gd name="f22" fmla="val 109"/>
                <a:gd name="f23" fmla="val 518"/>
                <a:gd name="f24" fmla="val 491"/>
                <a:gd name="f25" fmla="val 455"/>
                <a:gd name="f26" fmla="val 418"/>
                <a:gd name="f27" fmla="val 382"/>
                <a:gd name="f28" fmla="val 73"/>
                <a:gd name="f29" fmla="val 355"/>
                <a:gd name="f30" fmla="val 328"/>
                <a:gd name="f31" fmla="val 309"/>
                <a:gd name="f32" fmla="val 282"/>
                <a:gd name="f33" fmla="val 255"/>
                <a:gd name="f34" fmla="val 91"/>
                <a:gd name="f35" fmla="val 182"/>
                <a:gd name="f36" fmla="val 155"/>
                <a:gd name="f37" fmla="val 128"/>
                <a:gd name="f38" fmla="val 64"/>
                <a:gd name="f39" fmla="val 137"/>
                <a:gd name="f40" fmla="val 37"/>
                <a:gd name="f41" fmla="val 146"/>
                <a:gd name="f42" fmla="val 9"/>
                <a:gd name="f43" fmla="val 173"/>
                <a:gd name="f44" fmla="val 200"/>
                <a:gd name="f45" fmla="val 228"/>
                <a:gd name="f46" fmla="val 46"/>
                <a:gd name="f47" fmla="val 291"/>
                <a:gd name="f48" fmla="val 319"/>
                <a:gd name="f49" fmla="val 346"/>
                <a:gd name="f50" fmla="val 373"/>
                <a:gd name="f51" fmla="val 500"/>
                <a:gd name="f52" fmla="val 573"/>
                <a:gd name="f53" fmla="val 628"/>
                <a:gd name="f54" fmla="val 637"/>
                <a:gd name="f55" fmla="val 164"/>
                <a:gd name="f56" fmla="val 618"/>
                <a:gd name="f57" fmla="val 191"/>
                <a:gd name="f58" fmla="val 218"/>
                <a:gd name="f59" fmla="val 600"/>
                <a:gd name="f60" fmla="val 237"/>
                <a:gd name="f61" fmla="val 264"/>
                <a:gd name="f62" fmla="val 337"/>
                <a:gd name="f63" fmla="val 564"/>
                <a:gd name="f64" fmla="val 409"/>
                <a:gd name="f65" fmla="val 482"/>
                <a:gd name="f66" fmla="val 664"/>
                <a:gd name="f67" fmla="val 691"/>
                <a:gd name="f68" fmla="val 546"/>
                <a:gd name="f69" fmla="val 718"/>
                <a:gd name="f70" fmla="val 537"/>
                <a:gd name="f71" fmla="val 737"/>
                <a:gd name="f72" fmla="val 530"/>
                <a:gd name="f73" fmla="val 774"/>
                <a:gd name="f74" fmla="+- 0 0 -90"/>
                <a:gd name="f75" fmla="*/ f3 1 638"/>
                <a:gd name="f76" fmla="*/ f4 1 775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638"/>
                <a:gd name="f85" fmla="*/ f81 1 775"/>
                <a:gd name="f86" fmla="*/ 2044 f82 1"/>
                <a:gd name="f87" fmla="*/ 443810 f81 1"/>
                <a:gd name="f88" fmla="*/ 0 f82 1"/>
                <a:gd name="f89" fmla="*/ 416948 f81 1"/>
                <a:gd name="f90" fmla="*/ 400531 f81 1"/>
                <a:gd name="f91" fmla="*/ 20069 f82 1"/>
                <a:gd name="f92" fmla="*/ 394947 f81 1"/>
                <a:gd name="f93" fmla="*/ 29946 f82 1"/>
                <a:gd name="f94" fmla="*/ 383404 f81 1"/>
                <a:gd name="f95" fmla="*/ 58566 f82 1"/>
                <a:gd name="f96" fmla="*/ 372336 f81 1"/>
                <a:gd name="f97" fmla="*/ 87349 f82 1"/>
                <a:gd name="f98" fmla="*/ 355714 f81 1"/>
                <a:gd name="f99" fmla="*/ 106684 f82 1"/>
                <a:gd name="f100" fmla="*/ 339420 f81 1"/>
                <a:gd name="f101" fmla="*/ 116131 f82 1"/>
                <a:gd name="f102" fmla="*/ 316619 f81 1"/>
                <a:gd name="f103" fmla="*/ 300260 f81 1"/>
                <a:gd name="f104" fmla="*/ 278294 f81 1"/>
                <a:gd name="f105" fmla="*/ 255493 f81 1"/>
                <a:gd name="f106" fmla="*/ 233528 f81 1"/>
                <a:gd name="f107" fmla="*/ 77910 f82 1"/>
                <a:gd name="f108" fmla="*/ 217181 f81 1"/>
                <a:gd name="f109" fmla="*/ 200559 f81 1"/>
                <a:gd name="f110" fmla="*/ 189021 f81 1"/>
                <a:gd name="f111" fmla="*/ 172402 f81 1"/>
                <a:gd name="f112" fmla="*/ 155980 f81 1"/>
                <a:gd name="f113" fmla="*/ 96809 f82 1"/>
                <a:gd name="f114" fmla="*/ 111289 f81 1"/>
                <a:gd name="f115" fmla="*/ 94867 f81 1"/>
                <a:gd name="f116" fmla="*/ 78248 f81 1"/>
                <a:gd name="f117" fmla="*/ 136162 f82 1"/>
                <a:gd name="f118" fmla="*/ 39108 f81 1"/>
                <a:gd name="f119" fmla="*/ 145923 f82 1"/>
                <a:gd name="f120" fmla="*/ 22798 f81 1"/>
                <a:gd name="f121" fmla="*/ 155381 f82 1"/>
                <a:gd name="f122" fmla="*/ 5679 f81 1"/>
                <a:gd name="f123" fmla="*/ 184164 f82 1"/>
                <a:gd name="f124" fmla="*/ 0 f81 1"/>
                <a:gd name="f125" fmla="*/ 212762 f82 1"/>
                <a:gd name="f126" fmla="*/ 242730 f82 1"/>
                <a:gd name="f127" fmla="*/ 17122 f81 1"/>
                <a:gd name="f128" fmla="*/ 271453 f82 1"/>
                <a:gd name="f129" fmla="*/ 28145 f81 1"/>
                <a:gd name="f130" fmla="*/ 310010 f82 1"/>
                <a:gd name="f131" fmla="*/ 339900 f82 1"/>
                <a:gd name="f132" fmla="*/ 368576 f82 1"/>
                <a:gd name="f133" fmla="*/ 11726 f81 1"/>
                <a:gd name="f134" fmla="*/ 397359 f82 1"/>
                <a:gd name="f135" fmla="*/ 532211 f82 1"/>
                <a:gd name="f136" fmla="*/ 610121 f82 1"/>
                <a:gd name="f137" fmla="*/ 619581 f82 1"/>
                <a:gd name="f138" fmla="*/ 33741 f81 1"/>
                <a:gd name="f139" fmla="*/ 648781 f82 1"/>
                <a:gd name="f140" fmla="*/ 668812 f82 1"/>
                <a:gd name="f141" fmla="*/ 44767 f81 1"/>
                <a:gd name="f142" fmla="*/ 678251 f82 1"/>
                <a:gd name="f143" fmla="*/ 83907 f81 1"/>
                <a:gd name="f144" fmla="*/ 100221 f81 1"/>
                <a:gd name="f145" fmla="*/ 658239 f82 1"/>
                <a:gd name="f146" fmla="*/ 116843 f81 1"/>
                <a:gd name="f147" fmla="*/ 133262 f81 1"/>
                <a:gd name="f148" fmla="*/ 638903 f82 1"/>
                <a:gd name="f149" fmla="*/ 144987 f81 1"/>
                <a:gd name="f150" fmla="*/ 161347 f81 1"/>
                <a:gd name="f151" fmla="*/ 206113 f81 1"/>
                <a:gd name="f152" fmla="*/ 600677 f82 1"/>
                <a:gd name="f153" fmla="*/ 250147 f81 1"/>
                <a:gd name="f154" fmla="*/ 294601 f81 1"/>
                <a:gd name="f155" fmla="*/ 389583 f81 1"/>
                <a:gd name="f156" fmla="*/ 405890 f81 1"/>
                <a:gd name="f157" fmla="*/ 590902 f82 1"/>
                <a:gd name="f158" fmla="*/ 422499 f81 1"/>
                <a:gd name="f159" fmla="*/ 581458 f82 1"/>
                <a:gd name="f160" fmla="*/ 438933 f81 1"/>
                <a:gd name="f161" fmla="*/ 571997 f82 1"/>
                <a:gd name="f162" fmla="*/ 450664 f81 1"/>
                <a:gd name="f163" fmla="*/ 564480 f82 1"/>
                <a:gd name="f164" fmla="*/ 473182 f81 1"/>
                <a:gd name="f165" fmla="*/ 638 f82 1"/>
                <a:gd name="f166" fmla="*/ 775 f81 1"/>
                <a:gd name="f167" fmla="+- f83 0 f1"/>
                <a:gd name="f168" fmla="*/ f86 1 638"/>
                <a:gd name="f169" fmla="*/ f87 1 775"/>
                <a:gd name="f170" fmla="*/ f88 1 638"/>
                <a:gd name="f171" fmla="*/ f89 1 775"/>
                <a:gd name="f172" fmla="*/ f90 1 775"/>
                <a:gd name="f173" fmla="*/ f91 1 638"/>
                <a:gd name="f174" fmla="*/ f92 1 775"/>
                <a:gd name="f175" fmla="*/ f93 1 638"/>
                <a:gd name="f176" fmla="*/ f94 1 775"/>
                <a:gd name="f177" fmla="*/ f95 1 638"/>
                <a:gd name="f178" fmla="*/ f96 1 775"/>
                <a:gd name="f179" fmla="*/ f97 1 638"/>
                <a:gd name="f180" fmla="*/ f98 1 775"/>
                <a:gd name="f181" fmla="*/ f99 1 638"/>
                <a:gd name="f182" fmla="*/ f100 1 775"/>
                <a:gd name="f183" fmla="*/ f101 1 638"/>
                <a:gd name="f184" fmla="*/ f102 1 775"/>
                <a:gd name="f185" fmla="*/ f103 1 775"/>
                <a:gd name="f186" fmla="*/ f104 1 775"/>
                <a:gd name="f187" fmla="*/ f105 1 775"/>
                <a:gd name="f188" fmla="*/ f106 1 775"/>
                <a:gd name="f189" fmla="*/ f107 1 638"/>
                <a:gd name="f190" fmla="*/ f108 1 775"/>
                <a:gd name="f191" fmla="*/ f109 1 775"/>
                <a:gd name="f192" fmla="*/ f110 1 775"/>
                <a:gd name="f193" fmla="*/ f111 1 775"/>
                <a:gd name="f194" fmla="*/ f112 1 775"/>
                <a:gd name="f195" fmla="*/ f113 1 638"/>
                <a:gd name="f196" fmla="*/ f114 1 775"/>
                <a:gd name="f197" fmla="*/ f115 1 775"/>
                <a:gd name="f198" fmla="*/ f116 1 775"/>
                <a:gd name="f199" fmla="*/ f117 1 638"/>
                <a:gd name="f200" fmla="*/ f118 1 775"/>
                <a:gd name="f201" fmla="*/ f119 1 638"/>
                <a:gd name="f202" fmla="*/ f120 1 775"/>
                <a:gd name="f203" fmla="*/ f121 1 638"/>
                <a:gd name="f204" fmla="*/ f122 1 775"/>
                <a:gd name="f205" fmla="*/ f123 1 638"/>
                <a:gd name="f206" fmla="*/ f124 1 775"/>
                <a:gd name="f207" fmla="*/ f125 1 638"/>
                <a:gd name="f208" fmla="*/ f126 1 638"/>
                <a:gd name="f209" fmla="*/ f127 1 775"/>
                <a:gd name="f210" fmla="*/ f128 1 638"/>
                <a:gd name="f211" fmla="*/ f129 1 775"/>
                <a:gd name="f212" fmla="*/ f130 1 638"/>
                <a:gd name="f213" fmla="*/ f131 1 638"/>
                <a:gd name="f214" fmla="*/ f132 1 638"/>
                <a:gd name="f215" fmla="*/ f133 1 775"/>
                <a:gd name="f216" fmla="*/ f134 1 638"/>
                <a:gd name="f217" fmla="*/ f135 1 638"/>
                <a:gd name="f218" fmla="*/ f136 1 638"/>
                <a:gd name="f219" fmla="*/ f137 1 638"/>
                <a:gd name="f220" fmla="*/ f138 1 775"/>
                <a:gd name="f221" fmla="*/ f139 1 638"/>
                <a:gd name="f222" fmla="*/ f140 1 638"/>
                <a:gd name="f223" fmla="*/ f141 1 775"/>
                <a:gd name="f224" fmla="*/ f142 1 638"/>
                <a:gd name="f225" fmla="*/ f143 1 775"/>
                <a:gd name="f226" fmla="*/ f144 1 775"/>
                <a:gd name="f227" fmla="*/ f145 1 638"/>
                <a:gd name="f228" fmla="*/ f146 1 775"/>
                <a:gd name="f229" fmla="*/ f147 1 775"/>
                <a:gd name="f230" fmla="*/ f148 1 638"/>
                <a:gd name="f231" fmla="*/ f149 1 775"/>
                <a:gd name="f232" fmla="*/ f150 1 775"/>
                <a:gd name="f233" fmla="*/ f151 1 775"/>
                <a:gd name="f234" fmla="*/ f152 1 638"/>
                <a:gd name="f235" fmla="*/ f153 1 775"/>
                <a:gd name="f236" fmla="*/ f154 1 775"/>
                <a:gd name="f237" fmla="*/ f155 1 775"/>
                <a:gd name="f238" fmla="*/ f156 1 775"/>
                <a:gd name="f239" fmla="*/ f157 1 638"/>
                <a:gd name="f240" fmla="*/ f158 1 775"/>
                <a:gd name="f241" fmla="*/ f159 1 638"/>
                <a:gd name="f242" fmla="*/ f160 1 775"/>
                <a:gd name="f243" fmla="*/ f161 1 638"/>
                <a:gd name="f244" fmla="*/ f162 1 775"/>
                <a:gd name="f245" fmla="*/ f163 1 638"/>
                <a:gd name="f246" fmla="*/ f164 1 775"/>
                <a:gd name="f247" fmla="*/ f165 1 638"/>
                <a:gd name="f248" fmla="*/ f166 1 775"/>
                <a:gd name="f249" fmla="*/ f168 1 f84"/>
                <a:gd name="f250" fmla="*/ f169 1 f85"/>
                <a:gd name="f251" fmla="*/ f170 1 f84"/>
                <a:gd name="f252" fmla="*/ f171 1 f85"/>
                <a:gd name="f253" fmla="*/ f172 1 f85"/>
                <a:gd name="f254" fmla="*/ f173 1 f84"/>
                <a:gd name="f255" fmla="*/ f174 1 f85"/>
                <a:gd name="f256" fmla="*/ f175 1 f84"/>
                <a:gd name="f257" fmla="*/ f176 1 f85"/>
                <a:gd name="f258" fmla="*/ f177 1 f84"/>
                <a:gd name="f259" fmla="*/ f178 1 f85"/>
                <a:gd name="f260" fmla="*/ f179 1 f84"/>
                <a:gd name="f261" fmla="*/ f180 1 f85"/>
                <a:gd name="f262" fmla="*/ f181 1 f84"/>
                <a:gd name="f263" fmla="*/ f182 1 f85"/>
                <a:gd name="f264" fmla="*/ f183 1 f84"/>
                <a:gd name="f265" fmla="*/ f184 1 f85"/>
                <a:gd name="f266" fmla="*/ f185 1 f85"/>
                <a:gd name="f267" fmla="*/ f186 1 f85"/>
                <a:gd name="f268" fmla="*/ f187 1 f85"/>
                <a:gd name="f269" fmla="*/ f188 1 f85"/>
                <a:gd name="f270" fmla="*/ f189 1 f84"/>
                <a:gd name="f271" fmla="*/ f190 1 f85"/>
                <a:gd name="f272" fmla="*/ f191 1 f85"/>
                <a:gd name="f273" fmla="*/ f192 1 f85"/>
                <a:gd name="f274" fmla="*/ f193 1 f85"/>
                <a:gd name="f275" fmla="*/ f194 1 f85"/>
                <a:gd name="f276" fmla="*/ f195 1 f84"/>
                <a:gd name="f277" fmla="*/ f196 1 f85"/>
                <a:gd name="f278" fmla="*/ f197 1 f85"/>
                <a:gd name="f279" fmla="*/ f198 1 f85"/>
                <a:gd name="f280" fmla="*/ f199 1 f84"/>
                <a:gd name="f281" fmla="*/ f200 1 f85"/>
                <a:gd name="f282" fmla="*/ f201 1 f84"/>
                <a:gd name="f283" fmla="*/ f202 1 f85"/>
                <a:gd name="f284" fmla="*/ f203 1 f84"/>
                <a:gd name="f285" fmla="*/ f204 1 f85"/>
                <a:gd name="f286" fmla="*/ f205 1 f84"/>
                <a:gd name="f287" fmla="*/ f206 1 f85"/>
                <a:gd name="f288" fmla="*/ f207 1 f84"/>
                <a:gd name="f289" fmla="*/ f208 1 f84"/>
                <a:gd name="f290" fmla="*/ f209 1 f85"/>
                <a:gd name="f291" fmla="*/ f210 1 f84"/>
                <a:gd name="f292" fmla="*/ f211 1 f85"/>
                <a:gd name="f293" fmla="*/ f212 1 f84"/>
                <a:gd name="f294" fmla="*/ f213 1 f84"/>
                <a:gd name="f295" fmla="*/ f214 1 f84"/>
                <a:gd name="f296" fmla="*/ f215 1 f85"/>
                <a:gd name="f297" fmla="*/ f216 1 f84"/>
                <a:gd name="f298" fmla="*/ f217 1 f84"/>
                <a:gd name="f299" fmla="*/ f218 1 f84"/>
                <a:gd name="f300" fmla="*/ f219 1 f84"/>
                <a:gd name="f301" fmla="*/ f220 1 f85"/>
                <a:gd name="f302" fmla="*/ f221 1 f84"/>
                <a:gd name="f303" fmla="*/ f222 1 f84"/>
                <a:gd name="f304" fmla="*/ f223 1 f85"/>
                <a:gd name="f305" fmla="*/ f224 1 f84"/>
                <a:gd name="f306" fmla="*/ f225 1 f85"/>
                <a:gd name="f307" fmla="*/ f226 1 f85"/>
                <a:gd name="f308" fmla="*/ f227 1 f84"/>
                <a:gd name="f309" fmla="*/ f228 1 f85"/>
                <a:gd name="f310" fmla="*/ f229 1 f85"/>
                <a:gd name="f311" fmla="*/ f230 1 f84"/>
                <a:gd name="f312" fmla="*/ f231 1 f85"/>
                <a:gd name="f313" fmla="*/ f232 1 f85"/>
                <a:gd name="f314" fmla="*/ f233 1 f85"/>
                <a:gd name="f315" fmla="*/ f234 1 f84"/>
                <a:gd name="f316" fmla="*/ f235 1 f85"/>
                <a:gd name="f317" fmla="*/ f236 1 f85"/>
                <a:gd name="f318" fmla="*/ f237 1 f85"/>
                <a:gd name="f319" fmla="*/ f238 1 f85"/>
                <a:gd name="f320" fmla="*/ f239 1 f84"/>
                <a:gd name="f321" fmla="*/ f240 1 f85"/>
                <a:gd name="f322" fmla="*/ f241 1 f84"/>
                <a:gd name="f323" fmla="*/ f242 1 f85"/>
                <a:gd name="f324" fmla="*/ f243 1 f84"/>
                <a:gd name="f325" fmla="*/ f244 1 f85"/>
                <a:gd name="f326" fmla="*/ f245 1 f84"/>
                <a:gd name="f327" fmla="*/ f246 1 f85"/>
                <a:gd name="f328" fmla="*/ f247 1 f84"/>
                <a:gd name="f329" fmla="*/ f248 1 f85"/>
                <a:gd name="f330" fmla="*/ f251 f75 1"/>
                <a:gd name="f331" fmla="*/ f328 f75 1"/>
                <a:gd name="f332" fmla="*/ f329 f76 1"/>
                <a:gd name="f333" fmla="*/ f287 f76 1"/>
                <a:gd name="f334" fmla="*/ f249 f75 1"/>
                <a:gd name="f335" fmla="*/ f250 f76 1"/>
                <a:gd name="f336" fmla="*/ f252 f76 1"/>
                <a:gd name="f337" fmla="*/ f253 f76 1"/>
                <a:gd name="f338" fmla="*/ f254 f75 1"/>
                <a:gd name="f339" fmla="*/ f255 f76 1"/>
                <a:gd name="f340" fmla="*/ f256 f75 1"/>
                <a:gd name="f341" fmla="*/ f257 f76 1"/>
                <a:gd name="f342" fmla="*/ f258 f75 1"/>
                <a:gd name="f343" fmla="*/ f259 f76 1"/>
                <a:gd name="f344" fmla="*/ f260 f75 1"/>
                <a:gd name="f345" fmla="*/ f261 f76 1"/>
                <a:gd name="f346" fmla="*/ f262 f75 1"/>
                <a:gd name="f347" fmla="*/ f263 f76 1"/>
                <a:gd name="f348" fmla="*/ f264 f75 1"/>
                <a:gd name="f349" fmla="*/ f265 f76 1"/>
                <a:gd name="f350" fmla="*/ f266 f76 1"/>
                <a:gd name="f351" fmla="*/ f267 f76 1"/>
                <a:gd name="f352" fmla="*/ f268 f76 1"/>
                <a:gd name="f353" fmla="*/ f269 f76 1"/>
                <a:gd name="f354" fmla="*/ f270 f75 1"/>
                <a:gd name="f355" fmla="*/ f271 f76 1"/>
                <a:gd name="f356" fmla="*/ f272 f76 1"/>
                <a:gd name="f357" fmla="*/ f273 f76 1"/>
                <a:gd name="f358" fmla="*/ f274 f76 1"/>
                <a:gd name="f359" fmla="*/ f275 f76 1"/>
                <a:gd name="f360" fmla="*/ f276 f75 1"/>
                <a:gd name="f361" fmla="*/ f277 f76 1"/>
                <a:gd name="f362" fmla="*/ f278 f76 1"/>
                <a:gd name="f363" fmla="*/ f279 f76 1"/>
                <a:gd name="f364" fmla="*/ f280 f75 1"/>
                <a:gd name="f365" fmla="*/ f281 f76 1"/>
                <a:gd name="f366" fmla="*/ f282 f75 1"/>
                <a:gd name="f367" fmla="*/ f283 f76 1"/>
                <a:gd name="f368" fmla="*/ f284 f75 1"/>
                <a:gd name="f369" fmla="*/ f285 f76 1"/>
                <a:gd name="f370" fmla="*/ f286 f75 1"/>
                <a:gd name="f371" fmla="*/ f288 f75 1"/>
                <a:gd name="f372" fmla="*/ f289 f75 1"/>
                <a:gd name="f373" fmla="*/ f290 f76 1"/>
                <a:gd name="f374" fmla="*/ f291 f75 1"/>
                <a:gd name="f375" fmla="*/ f292 f76 1"/>
                <a:gd name="f376" fmla="*/ f293 f75 1"/>
                <a:gd name="f377" fmla="*/ f294 f75 1"/>
                <a:gd name="f378" fmla="*/ f295 f75 1"/>
                <a:gd name="f379" fmla="*/ f296 f76 1"/>
                <a:gd name="f380" fmla="*/ f297 f75 1"/>
                <a:gd name="f381" fmla="*/ f298 f75 1"/>
                <a:gd name="f382" fmla="*/ f299 f75 1"/>
                <a:gd name="f383" fmla="*/ f300 f75 1"/>
                <a:gd name="f384" fmla="*/ f301 f76 1"/>
                <a:gd name="f385" fmla="*/ f302 f75 1"/>
                <a:gd name="f386" fmla="*/ f303 f75 1"/>
                <a:gd name="f387" fmla="*/ f304 f76 1"/>
                <a:gd name="f388" fmla="*/ f305 f75 1"/>
                <a:gd name="f389" fmla="*/ f306 f76 1"/>
                <a:gd name="f390" fmla="*/ f307 f76 1"/>
                <a:gd name="f391" fmla="*/ f308 f75 1"/>
                <a:gd name="f392" fmla="*/ f309 f76 1"/>
                <a:gd name="f393" fmla="*/ f310 f76 1"/>
                <a:gd name="f394" fmla="*/ f311 f75 1"/>
                <a:gd name="f395" fmla="*/ f312 f76 1"/>
                <a:gd name="f396" fmla="*/ f313 f76 1"/>
                <a:gd name="f397" fmla="*/ f314 f76 1"/>
                <a:gd name="f398" fmla="*/ f315 f75 1"/>
                <a:gd name="f399" fmla="*/ f316 f76 1"/>
                <a:gd name="f400" fmla="*/ f317 f76 1"/>
                <a:gd name="f401" fmla="*/ f318 f76 1"/>
                <a:gd name="f402" fmla="*/ f319 f76 1"/>
                <a:gd name="f403" fmla="*/ f320 f75 1"/>
                <a:gd name="f404" fmla="*/ f321 f76 1"/>
                <a:gd name="f405" fmla="*/ f322 f75 1"/>
                <a:gd name="f406" fmla="*/ f323 f76 1"/>
                <a:gd name="f407" fmla="*/ f324 f75 1"/>
                <a:gd name="f408" fmla="*/ f325 f76 1"/>
                <a:gd name="f409" fmla="*/ f326 f75 1"/>
                <a:gd name="f410" fmla="*/ f327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7">
                  <a:pos x="f334" y="f335"/>
                </a:cxn>
                <a:cxn ang="f167">
                  <a:pos x="f330" y="f336"/>
                </a:cxn>
                <a:cxn ang="f167">
                  <a:pos x="f330" y="f337"/>
                </a:cxn>
                <a:cxn ang="f167">
                  <a:pos x="f338" y="f339"/>
                </a:cxn>
                <a:cxn ang="f167">
                  <a:pos x="f340" y="f341"/>
                </a:cxn>
                <a:cxn ang="f167">
                  <a:pos x="f342" y="f343"/>
                </a:cxn>
                <a:cxn ang="f167">
                  <a:pos x="f344" y="f345"/>
                </a:cxn>
                <a:cxn ang="f167">
                  <a:pos x="f346" y="f347"/>
                </a:cxn>
                <a:cxn ang="f167">
                  <a:pos x="f348" y="f349"/>
                </a:cxn>
                <a:cxn ang="f167">
                  <a:pos x="f348" y="f350"/>
                </a:cxn>
                <a:cxn ang="f167">
                  <a:pos x="f346" y="f351"/>
                </a:cxn>
                <a:cxn ang="f167">
                  <a:pos x="f344" y="f352"/>
                </a:cxn>
                <a:cxn ang="f167">
                  <a:pos x="f342" y="f353"/>
                </a:cxn>
                <a:cxn ang="f167">
                  <a:pos x="f354" y="f355"/>
                </a:cxn>
                <a:cxn ang="f167">
                  <a:pos x="f344" y="f356"/>
                </a:cxn>
                <a:cxn ang="f167">
                  <a:pos x="f344" y="f357"/>
                </a:cxn>
                <a:cxn ang="f167">
                  <a:pos x="f344" y="f358"/>
                </a:cxn>
                <a:cxn ang="f167">
                  <a:pos x="f344" y="f359"/>
                </a:cxn>
                <a:cxn ang="f167">
                  <a:pos x="f360" y="f361"/>
                </a:cxn>
                <a:cxn ang="f167">
                  <a:pos x="f346" y="f362"/>
                </a:cxn>
                <a:cxn ang="f167">
                  <a:pos x="f348" y="f363"/>
                </a:cxn>
                <a:cxn ang="f167">
                  <a:pos x="f364" y="f365"/>
                </a:cxn>
                <a:cxn ang="f167">
                  <a:pos x="f366" y="f367"/>
                </a:cxn>
                <a:cxn ang="f167">
                  <a:pos x="f368" y="f369"/>
                </a:cxn>
                <a:cxn ang="f167">
                  <a:pos x="f370" y="f333"/>
                </a:cxn>
                <a:cxn ang="f167">
                  <a:pos x="f371" y="f369"/>
                </a:cxn>
                <a:cxn ang="f167">
                  <a:pos x="f372" y="f373"/>
                </a:cxn>
                <a:cxn ang="f167">
                  <a:pos x="f374" y="f375"/>
                </a:cxn>
                <a:cxn ang="f167">
                  <a:pos x="f376" y="f367"/>
                </a:cxn>
                <a:cxn ang="f167">
                  <a:pos x="f377" y="f373"/>
                </a:cxn>
                <a:cxn ang="f167">
                  <a:pos x="f378" y="f379"/>
                </a:cxn>
                <a:cxn ang="f167">
                  <a:pos x="f380" y="f379"/>
                </a:cxn>
                <a:cxn ang="f167">
                  <a:pos x="f381" y="f373"/>
                </a:cxn>
                <a:cxn ang="f167">
                  <a:pos x="f382" y="f373"/>
                </a:cxn>
                <a:cxn ang="f167">
                  <a:pos x="f383" y="f384"/>
                </a:cxn>
                <a:cxn ang="f167">
                  <a:pos x="f385" y="f365"/>
                </a:cxn>
                <a:cxn ang="f167">
                  <a:pos x="f386" y="f387"/>
                </a:cxn>
                <a:cxn ang="f167">
                  <a:pos x="f388" y="f389"/>
                </a:cxn>
                <a:cxn ang="f167">
                  <a:pos x="f388" y="f390"/>
                </a:cxn>
                <a:cxn ang="f167">
                  <a:pos x="f391" y="f392"/>
                </a:cxn>
                <a:cxn ang="f167">
                  <a:pos x="f385" y="f393"/>
                </a:cxn>
                <a:cxn ang="f167">
                  <a:pos x="f394" y="f395"/>
                </a:cxn>
                <a:cxn ang="f167">
                  <a:pos x="f383" y="f396"/>
                </a:cxn>
                <a:cxn ang="f167">
                  <a:pos x="f382" y="f397"/>
                </a:cxn>
                <a:cxn ang="f167">
                  <a:pos x="f398" y="f399"/>
                </a:cxn>
                <a:cxn ang="f167">
                  <a:pos x="f398" y="f400"/>
                </a:cxn>
                <a:cxn ang="f167">
                  <a:pos x="f382" y="f347"/>
                </a:cxn>
                <a:cxn ang="f167">
                  <a:pos x="f383" y="f345"/>
                </a:cxn>
                <a:cxn ang="f167">
                  <a:pos x="f382" y="f343"/>
                </a:cxn>
                <a:cxn ang="f167">
                  <a:pos x="f398" y="f401"/>
                </a:cxn>
                <a:cxn ang="f167">
                  <a:pos x="f398" y="f402"/>
                </a:cxn>
                <a:cxn ang="f167">
                  <a:pos x="f403" y="f404"/>
                </a:cxn>
                <a:cxn ang="f167">
                  <a:pos x="f405" y="f406"/>
                </a:cxn>
                <a:cxn ang="f167">
                  <a:pos x="f407" y="f408"/>
                </a:cxn>
                <a:cxn ang="f167">
                  <a:pos x="f409" y="f410"/>
                </a:cxn>
              </a:cxnLst>
              <a:rect l="f330" t="f333" r="f331" b="f332"/>
              <a:pathLst>
                <a:path w="638" h="775">
                  <a:moveTo>
                    <a:pt x="f8" y="f9"/>
                  </a:moveTo>
                  <a:lnTo>
                    <a:pt x="f5" y="f10"/>
                  </a:lnTo>
                  <a:lnTo>
                    <a:pt x="f5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2" y="f24"/>
                  </a:lnTo>
                  <a:lnTo>
                    <a:pt x="f20" y="f25"/>
                  </a:lnTo>
                  <a:lnTo>
                    <a:pt x="f18" y="f26"/>
                  </a:lnTo>
                  <a:lnTo>
                    <a:pt x="f16" y="f27"/>
                  </a:lnTo>
                  <a:lnTo>
                    <a:pt x="f28" y="f29"/>
                  </a:lnTo>
                  <a:lnTo>
                    <a:pt x="f18" y="f30"/>
                  </a:lnTo>
                  <a:lnTo>
                    <a:pt x="f18" y="f31"/>
                  </a:lnTo>
                  <a:lnTo>
                    <a:pt x="f18" y="f32"/>
                  </a:lnTo>
                  <a:lnTo>
                    <a:pt x="f18" y="f33"/>
                  </a:lnTo>
                  <a:lnTo>
                    <a:pt x="f34" y="f35"/>
                  </a:lnTo>
                  <a:lnTo>
                    <a:pt x="f20" y="f36"/>
                  </a:lnTo>
                  <a:lnTo>
                    <a:pt x="f22" y="f37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5"/>
                  </a:lnTo>
                  <a:lnTo>
                    <a:pt x="f44" y="f42"/>
                  </a:lnTo>
                  <a:lnTo>
                    <a:pt x="f45" y="f14"/>
                  </a:lnTo>
                  <a:lnTo>
                    <a:pt x="f33" y="f46"/>
                  </a:lnTo>
                  <a:lnTo>
                    <a:pt x="f47" y="f40"/>
                  </a:lnTo>
                  <a:lnTo>
                    <a:pt x="f48" y="f14"/>
                  </a:lnTo>
                  <a:lnTo>
                    <a:pt x="f49" y="f12"/>
                  </a:lnTo>
                  <a:lnTo>
                    <a:pt x="f50" y="f12"/>
                  </a:lnTo>
                  <a:lnTo>
                    <a:pt x="f51" y="f14"/>
                  </a:lnTo>
                  <a:lnTo>
                    <a:pt x="f52" y="f14"/>
                  </a:lnTo>
                  <a:lnTo>
                    <a:pt x="f19" y="f16"/>
                  </a:lnTo>
                  <a:lnTo>
                    <a:pt x="f17" y="f38"/>
                  </a:lnTo>
                  <a:lnTo>
                    <a:pt x="f53" y="f28"/>
                  </a:lnTo>
                  <a:lnTo>
                    <a:pt x="f54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17" y="f58"/>
                  </a:lnTo>
                  <a:lnTo>
                    <a:pt x="f59" y="f60"/>
                  </a:lnTo>
                  <a:lnTo>
                    <a:pt x="f19" y="f61"/>
                  </a:lnTo>
                  <a:lnTo>
                    <a:pt x="f52" y="f62"/>
                  </a:lnTo>
                  <a:lnTo>
                    <a:pt x="f63" y="f64"/>
                  </a:lnTo>
                  <a:lnTo>
                    <a:pt x="f63" y="f65"/>
                  </a:lnTo>
                  <a:lnTo>
                    <a:pt x="f52" y="f21"/>
                  </a:lnTo>
                  <a:lnTo>
                    <a:pt x="f19" y="f19"/>
                  </a:lnTo>
                  <a:lnTo>
                    <a:pt x="f52" y="f17"/>
                  </a:lnTo>
                  <a:lnTo>
                    <a:pt x="f63" y="f54"/>
                  </a:lnTo>
                  <a:lnTo>
                    <a:pt x="f63" y="f66"/>
                  </a:lnTo>
                  <a:lnTo>
                    <a:pt x="f21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5" descr="Marmo bianco"/>
            <p:cNvSpPr/>
            <p:nvPr/>
          </p:nvSpPr>
          <p:spPr>
            <a:xfrm>
              <a:off x="7013502" y="3265121"/>
              <a:ext cx="2130497" cy="25095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3"/>
                <a:gd name="f7" fmla="val 775"/>
                <a:gd name="f8" fmla="val 18"/>
                <a:gd name="f9" fmla="val 774"/>
                <a:gd name="f10" fmla="val 37"/>
                <a:gd name="f11" fmla="val 737"/>
                <a:gd name="f12" fmla="val 28"/>
                <a:gd name="f13" fmla="val 718"/>
                <a:gd name="f14" fmla="val 691"/>
                <a:gd name="f15" fmla="val 664"/>
                <a:gd name="f16" fmla="val 9"/>
                <a:gd name="f17" fmla="val 627"/>
                <a:gd name="f18" fmla="val 600"/>
                <a:gd name="f19" fmla="val 573"/>
                <a:gd name="f20" fmla="val 546"/>
                <a:gd name="f21" fmla="val 527"/>
                <a:gd name="f22" fmla="val 500"/>
                <a:gd name="f23" fmla="val 446"/>
                <a:gd name="f24" fmla="val 427"/>
                <a:gd name="f25" fmla="val 400"/>
                <a:gd name="f26" fmla="val 373"/>
                <a:gd name="f27" fmla="val 346"/>
                <a:gd name="f28" fmla="val 318"/>
                <a:gd name="f29" fmla="val 291"/>
                <a:gd name="f30" fmla="val 264"/>
                <a:gd name="f31" fmla="val 237"/>
                <a:gd name="f32" fmla="val 218"/>
                <a:gd name="f33" fmla="val 191"/>
                <a:gd name="f34" fmla="val 164"/>
                <a:gd name="f35" fmla="val 137"/>
                <a:gd name="f36" fmla="val 118"/>
                <a:gd name="f37" fmla="val 91"/>
                <a:gd name="f38" fmla="val 46"/>
                <a:gd name="f39" fmla="val 64"/>
                <a:gd name="f40" fmla="val 73"/>
                <a:gd name="f41" fmla="val 100"/>
                <a:gd name="f42" fmla="val 109"/>
                <a:gd name="f43" fmla="val 128"/>
                <a:gd name="f44" fmla="val 155"/>
                <a:gd name="f45" fmla="val 182"/>
                <a:gd name="f46" fmla="val 19"/>
                <a:gd name="f47" fmla="val 364"/>
                <a:gd name="f48" fmla="val 391"/>
                <a:gd name="f49" fmla="val 418"/>
                <a:gd name="f50" fmla="val 482"/>
                <a:gd name="f51" fmla="val 509"/>
                <a:gd name="f52" fmla="val 518"/>
                <a:gd name="f53" fmla="val 537"/>
                <a:gd name="f54" fmla="val 564"/>
                <a:gd name="f55" fmla="val 591"/>
                <a:gd name="f56" fmla="val 618"/>
                <a:gd name="f57" fmla="val 637"/>
                <a:gd name="f58" fmla="val 642"/>
                <a:gd name="f59" fmla="val 6"/>
                <a:gd name="f60" fmla="+- 0 0 -90"/>
                <a:gd name="f61" fmla="*/ f3 1 643"/>
                <a:gd name="f62" fmla="*/ f4 1 775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643"/>
                <a:gd name="f71" fmla="*/ f67 1 775"/>
                <a:gd name="f72" fmla="*/ 19302 f68 1"/>
                <a:gd name="f73" fmla="*/ 471668 f67 1"/>
                <a:gd name="f74" fmla="*/ 39316 f68 1"/>
                <a:gd name="f75" fmla="*/ 449024 f67 1"/>
                <a:gd name="f76" fmla="*/ 29861 f68 1"/>
                <a:gd name="f77" fmla="*/ 437517 f67 1"/>
                <a:gd name="f78" fmla="*/ 420939 f67 1"/>
                <a:gd name="f79" fmla="*/ 0 f68 1"/>
                <a:gd name="f80" fmla="*/ 404653 f67 1"/>
                <a:gd name="f81" fmla="*/ 9431 f68 1"/>
                <a:gd name="f82" fmla="*/ 381909 f67 1"/>
                <a:gd name="f83" fmla="*/ 365636 f67 1"/>
                <a:gd name="f84" fmla="*/ 349057 f67 1"/>
                <a:gd name="f85" fmla="*/ 332792 f67 1"/>
                <a:gd name="f86" fmla="*/ 321077 f67 1"/>
                <a:gd name="f87" fmla="*/ 304686 f67 1"/>
                <a:gd name="f88" fmla="*/ 271835 f67 1"/>
                <a:gd name="f89" fmla="*/ 260128 f67 1"/>
                <a:gd name="f90" fmla="*/ 243730 f67 1"/>
                <a:gd name="f91" fmla="*/ 227151 f67 1"/>
                <a:gd name="f92" fmla="*/ 210886 f67 1"/>
                <a:gd name="f93" fmla="*/ 193787 f67 1"/>
                <a:gd name="f94" fmla="*/ 177209 f67 1"/>
                <a:gd name="f95" fmla="*/ 160923 f67 1"/>
                <a:gd name="f96" fmla="*/ 144345 f67 1"/>
                <a:gd name="f97" fmla="*/ 132838 f67 1"/>
                <a:gd name="f98" fmla="*/ 116252 f67 1"/>
                <a:gd name="f99" fmla="*/ 99967 f67 1"/>
                <a:gd name="f100" fmla="*/ 83388 f67 1"/>
                <a:gd name="f101" fmla="*/ 71881 f67 1"/>
                <a:gd name="f102" fmla="*/ 55303 f67 1"/>
                <a:gd name="f103" fmla="*/ 48747 f68 1"/>
                <a:gd name="f104" fmla="*/ 39017 f67 1"/>
                <a:gd name="f105" fmla="*/ 77761 f68 1"/>
                <a:gd name="f106" fmla="*/ 27980 f67 1"/>
                <a:gd name="f107" fmla="*/ 106392 f68 1"/>
                <a:gd name="f108" fmla="*/ 17048 f67 1"/>
                <a:gd name="f109" fmla="*/ 115765 f68 1"/>
                <a:gd name="f110" fmla="*/ 5341 f67 1"/>
                <a:gd name="f111" fmla="*/ 135815 f68 1"/>
                <a:gd name="f112" fmla="*/ 164572 f68 1"/>
                <a:gd name="f113" fmla="*/ 193587 f68 1"/>
                <a:gd name="f114" fmla="*/ 251764 f68 1"/>
                <a:gd name="f115" fmla="*/ 11400 f67 1"/>
                <a:gd name="f116" fmla="*/ 280338 f68 1"/>
                <a:gd name="f117" fmla="*/ 309087 f68 1"/>
                <a:gd name="f118" fmla="*/ 386732 f68 1"/>
                <a:gd name="f119" fmla="*/ 415422 f68 1"/>
                <a:gd name="f120" fmla="*/ 444157 f68 1"/>
                <a:gd name="f121" fmla="*/ 512104 f68 1"/>
                <a:gd name="f122" fmla="*/ 540677 f68 1"/>
                <a:gd name="f123" fmla="*/ 0 f67 1"/>
                <a:gd name="f124" fmla="*/ 550549 f68 1"/>
                <a:gd name="f125" fmla="*/ 570563 f68 1"/>
                <a:gd name="f126" fmla="*/ 599136 f68 1"/>
                <a:gd name="f127" fmla="*/ 22439 f67 1"/>
                <a:gd name="f128" fmla="*/ 627869 f68 1"/>
                <a:gd name="f129" fmla="*/ 656619 f68 1"/>
                <a:gd name="f130" fmla="*/ 676933 f68 1"/>
                <a:gd name="f131" fmla="*/ 682023 f68 1"/>
                <a:gd name="f132" fmla="*/ 3592 f67 1"/>
                <a:gd name="f133" fmla="*/ 643 f68 1"/>
                <a:gd name="f134" fmla="*/ 775 f67 1"/>
                <a:gd name="f135" fmla="+- f69 0 f1"/>
                <a:gd name="f136" fmla="*/ f72 1 643"/>
                <a:gd name="f137" fmla="*/ f73 1 775"/>
                <a:gd name="f138" fmla="*/ f74 1 643"/>
                <a:gd name="f139" fmla="*/ f75 1 775"/>
                <a:gd name="f140" fmla="*/ f76 1 643"/>
                <a:gd name="f141" fmla="*/ f77 1 775"/>
                <a:gd name="f142" fmla="*/ f78 1 775"/>
                <a:gd name="f143" fmla="*/ f79 1 643"/>
                <a:gd name="f144" fmla="*/ f80 1 775"/>
                <a:gd name="f145" fmla="*/ f81 1 643"/>
                <a:gd name="f146" fmla="*/ f82 1 775"/>
                <a:gd name="f147" fmla="*/ f83 1 775"/>
                <a:gd name="f148" fmla="*/ f84 1 775"/>
                <a:gd name="f149" fmla="*/ f85 1 775"/>
                <a:gd name="f150" fmla="*/ f86 1 775"/>
                <a:gd name="f151" fmla="*/ f87 1 775"/>
                <a:gd name="f152" fmla="*/ f88 1 775"/>
                <a:gd name="f153" fmla="*/ f89 1 775"/>
                <a:gd name="f154" fmla="*/ f90 1 775"/>
                <a:gd name="f155" fmla="*/ f91 1 775"/>
                <a:gd name="f156" fmla="*/ f92 1 775"/>
                <a:gd name="f157" fmla="*/ f93 1 775"/>
                <a:gd name="f158" fmla="*/ f94 1 775"/>
                <a:gd name="f159" fmla="*/ f95 1 775"/>
                <a:gd name="f160" fmla="*/ f96 1 775"/>
                <a:gd name="f161" fmla="*/ f97 1 775"/>
                <a:gd name="f162" fmla="*/ f98 1 775"/>
                <a:gd name="f163" fmla="*/ f99 1 775"/>
                <a:gd name="f164" fmla="*/ f100 1 775"/>
                <a:gd name="f165" fmla="*/ f101 1 775"/>
                <a:gd name="f166" fmla="*/ f102 1 775"/>
                <a:gd name="f167" fmla="*/ f103 1 643"/>
                <a:gd name="f168" fmla="*/ f104 1 775"/>
                <a:gd name="f169" fmla="*/ f105 1 643"/>
                <a:gd name="f170" fmla="*/ f106 1 775"/>
                <a:gd name="f171" fmla="*/ f107 1 643"/>
                <a:gd name="f172" fmla="*/ f108 1 775"/>
                <a:gd name="f173" fmla="*/ f109 1 643"/>
                <a:gd name="f174" fmla="*/ f110 1 775"/>
                <a:gd name="f175" fmla="*/ f111 1 643"/>
                <a:gd name="f176" fmla="*/ f112 1 643"/>
                <a:gd name="f177" fmla="*/ f113 1 643"/>
                <a:gd name="f178" fmla="*/ f114 1 643"/>
                <a:gd name="f179" fmla="*/ f115 1 775"/>
                <a:gd name="f180" fmla="*/ f116 1 643"/>
                <a:gd name="f181" fmla="*/ f117 1 643"/>
                <a:gd name="f182" fmla="*/ f118 1 643"/>
                <a:gd name="f183" fmla="*/ f119 1 643"/>
                <a:gd name="f184" fmla="*/ f120 1 643"/>
                <a:gd name="f185" fmla="*/ f121 1 643"/>
                <a:gd name="f186" fmla="*/ f122 1 643"/>
                <a:gd name="f187" fmla="*/ f123 1 775"/>
                <a:gd name="f188" fmla="*/ f124 1 643"/>
                <a:gd name="f189" fmla="*/ f125 1 643"/>
                <a:gd name="f190" fmla="*/ f126 1 643"/>
                <a:gd name="f191" fmla="*/ f127 1 775"/>
                <a:gd name="f192" fmla="*/ f128 1 643"/>
                <a:gd name="f193" fmla="*/ f129 1 643"/>
                <a:gd name="f194" fmla="*/ f130 1 643"/>
                <a:gd name="f195" fmla="*/ f131 1 643"/>
                <a:gd name="f196" fmla="*/ f132 1 775"/>
                <a:gd name="f197" fmla="*/ f133 1 643"/>
                <a:gd name="f198" fmla="*/ f134 1 775"/>
                <a:gd name="f199" fmla="*/ f136 1 f70"/>
                <a:gd name="f200" fmla="*/ f137 1 f71"/>
                <a:gd name="f201" fmla="*/ f138 1 f70"/>
                <a:gd name="f202" fmla="*/ f139 1 f71"/>
                <a:gd name="f203" fmla="*/ f140 1 f70"/>
                <a:gd name="f204" fmla="*/ f141 1 f71"/>
                <a:gd name="f205" fmla="*/ f142 1 f71"/>
                <a:gd name="f206" fmla="*/ f143 1 f70"/>
                <a:gd name="f207" fmla="*/ f144 1 f71"/>
                <a:gd name="f208" fmla="*/ f145 1 f70"/>
                <a:gd name="f209" fmla="*/ f146 1 f71"/>
                <a:gd name="f210" fmla="*/ f147 1 f71"/>
                <a:gd name="f211" fmla="*/ f148 1 f71"/>
                <a:gd name="f212" fmla="*/ f149 1 f71"/>
                <a:gd name="f213" fmla="*/ f150 1 f71"/>
                <a:gd name="f214" fmla="*/ f151 1 f71"/>
                <a:gd name="f215" fmla="*/ f152 1 f71"/>
                <a:gd name="f216" fmla="*/ f153 1 f71"/>
                <a:gd name="f217" fmla="*/ f154 1 f71"/>
                <a:gd name="f218" fmla="*/ f155 1 f71"/>
                <a:gd name="f219" fmla="*/ f156 1 f71"/>
                <a:gd name="f220" fmla="*/ f157 1 f71"/>
                <a:gd name="f221" fmla="*/ f158 1 f71"/>
                <a:gd name="f222" fmla="*/ f159 1 f71"/>
                <a:gd name="f223" fmla="*/ f160 1 f71"/>
                <a:gd name="f224" fmla="*/ f161 1 f71"/>
                <a:gd name="f225" fmla="*/ f162 1 f71"/>
                <a:gd name="f226" fmla="*/ f163 1 f71"/>
                <a:gd name="f227" fmla="*/ f164 1 f71"/>
                <a:gd name="f228" fmla="*/ f165 1 f71"/>
                <a:gd name="f229" fmla="*/ f166 1 f71"/>
                <a:gd name="f230" fmla="*/ f167 1 f70"/>
                <a:gd name="f231" fmla="*/ f168 1 f71"/>
                <a:gd name="f232" fmla="*/ f169 1 f70"/>
                <a:gd name="f233" fmla="*/ f170 1 f71"/>
                <a:gd name="f234" fmla="*/ f171 1 f70"/>
                <a:gd name="f235" fmla="*/ f172 1 f71"/>
                <a:gd name="f236" fmla="*/ f173 1 f70"/>
                <a:gd name="f237" fmla="*/ f174 1 f71"/>
                <a:gd name="f238" fmla="*/ f175 1 f70"/>
                <a:gd name="f239" fmla="*/ f176 1 f70"/>
                <a:gd name="f240" fmla="*/ f177 1 f70"/>
                <a:gd name="f241" fmla="*/ f178 1 f70"/>
                <a:gd name="f242" fmla="*/ f179 1 f71"/>
                <a:gd name="f243" fmla="*/ f180 1 f70"/>
                <a:gd name="f244" fmla="*/ f181 1 f70"/>
                <a:gd name="f245" fmla="*/ f182 1 f70"/>
                <a:gd name="f246" fmla="*/ f183 1 f70"/>
                <a:gd name="f247" fmla="*/ f184 1 f70"/>
                <a:gd name="f248" fmla="*/ f185 1 f70"/>
                <a:gd name="f249" fmla="*/ f186 1 f70"/>
                <a:gd name="f250" fmla="*/ f187 1 f71"/>
                <a:gd name="f251" fmla="*/ f188 1 f70"/>
                <a:gd name="f252" fmla="*/ f189 1 f70"/>
                <a:gd name="f253" fmla="*/ f190 1 f70"/>
                <a:gd name="f254" fmla="*/ f191 1 f71"/>
                <a:gd name="f255" fmla="*/ f192 1 f70"/>
                <a:gd name="f256" fmla="*/ f193 1 f70"/>
                <a:gd name="f257" fmla="*/ f194 1 f70"/>
                <a:gd name="f258" fmla="*/ f195 1 f70"/>
                <a:gd name="f259" fmla="*/ f196 1 f71"/>
                <a:gd name="f260" fmla="*/ f197 1 f70"/>
                <a:gd name="f261" fmla="*/ f198 1 f71"/>
                <a:gd name="f262" fmla="*/ f206 f61 1"/>
                <a:gd name="f263" fmla="*/ f260 f61 1"/>
                <a:gd name="f264" fmla="*/ f261 f62 1"/>
                <a:gd name="f265" fmla="*/ f250 f62 1"/>
                <a:gd name="f266" fmla="*/ f199 f61 1"/>
                <a:gd name="f267" fmla="*/ f200 f62 1"/>
                <a:gd name="f268" fmla="*/ f201 f61 1"/>
                <a:gd name="f269" fmla="*/ f202 f62 1"/>
                <a:gd name="f270" fmla="*/ f203 f61 1"/>
                <a:gd name="f271" fmla="*/ f204 f62 1"/>
                <a:gd name="f272" fmla="*/ f205 f62 1"/>
                <a:gd name="f273" fmla="*/ f207 f62 1"/>
                <a:gd name="f274" fmla="*/ f208 f61 1"/>
                <a:gd name="f275" fmla="*/ f209 f62 1"/>
                <a:gd name="f276" fmla="*/ f210 f62 1"/>
                <a:gd name="f277" fmla="*/ f211 f62 1"/>
                <a:gd name="f278" fmla="*/ f212 f62 1"/>
                <a:gd name="f279" fmla="*/ f213 f62 1"/>
                <a:gd name="f280" fmla="*/ f214 f62 1"/>
                <a:gd name="f281" fmla="*/ f215 f62 1"/>
                <a:gd name="f282" fmla="*/ f216 f62 1"/>
                <a:gd name="f283" fmla="*/ f217 f62 1"/>
                <a:gd name="f284" fmla="*/ f218 f62 1"/>
                <a:gd name="f285" fmla="*/ f219 f62 1"/>
                <a:gd name="f286" fmla="*/ f220 f62 1"/>
                <a:gd name="f287" fmla="*/ f221 f62 1"/>
                <a:gd name="f288" fmla="*/ f222 f62 1"/>
                <a:gd name="f289" fmla="*/ f223 f62 1"/>
                <a:gd name="f290" fmla="*/ f224 f62 1"/>
                <a:gd name="f291" fmla="*/ f225 f62 1"/>
                <a:gd name="f292" fmla="*/ f226 f62 1"/>
                <a:gd name="f293" fmla="*/ f227 f62 1"/>
                <a:gd name="f294" fmla="*/ f228 f62 1"/>
                <a:gd name="f295" fmla="*/ f229 f62 1"/>
                <a:gd name="f296" fmla="*/ f230 f61 1"/>
                <a:gd name="f297" fmla="*/ f231 f62 1"/>
                <a:gd name="f298" fmla="*/ f232 f61 1"/>
                <a:gd name="f299" fmla="*/ f233 f62 1"/>
                <a:gd name="f300" fmla="*/ f234 f61 1"/>
                <a:gd name="f301" fmla="*/ f235 f62 1"/>
                <a:gd name="f302" fmla="*/ f236 f61 1"/>
                <a:gd name="f303" fmla="*/ f237 f62 1"/>
                <a:gd name="f304" fmla="*/ f238 f61 1"/>
                <a:gd name="f305" fmla="*/ f239 f61 1"/>
                <a:gd name="f306" fmla="*/ f240 f61 1"/>
                <a:gd name="f307" fmla="*/ f241 f61 1"/>
                <a:gd name="f308" fmla="*/ f242 f62 1"/>
                <a:gd name="f309" fmla="*/ f243 f61 1"/>
                <a:gd name="f310" fmla="*/ f244 f61 1"/>
                <a:gd name="f311" fmla="*/ f245 f61 1"/>
                <a:gd name="f312" fmla="*/ f246 f61 1"/>
                <a:gd name="f313" fmla="*/ f247 f61 1"/>
                <a:gd name="f314" fmla="*/ f248 f61 1"/>
                <a:gd name="f315" fmla="*/ f249 f61 1"/>
                <a:gd name="f316" fmla="*/ f251 f61 1"/>
                <a:gd name="f317" fmla="*/ f252 f61 1"/>
                <a:gd name="f318" fmla="*/ f253 f61 1"/>
                <a:gd name="f319" fmla="*/ f254 f62 1"/>
                <a:gd name="f320" fmla="*/ f255 f61 1"/>
                <a:gd name="f321" fmla="*/ f256 f61 1"/>
                <a:gd name="f322" fmla="*/ f257 f61 1"/>
                <a:gd name="f323" fmla="*/ f258 f61 1"/>
                <a:gd name="f324" fmla="*/ f259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5">
                  <a:pos x="f266" y="f267"/>
                </a:cxn>
                <a:cxn ang="f135">
                  <a:pos x="f268" y="f269"/>
                </a:cxn>
                <a:cxn ang="f135">
                  <a:pos x="f270" y="f271"/>
                </a:cxn>
                <a:cxn ang="f135">
                  <a:pos x="f266" y="f272"/>
                </a:cxn>
                <a:cxn ang="f135">
                  <a:pos x="f262" y="f273"/>
                </a:cxn>
                <a:cxn ang="f135">
                  <a:pos x="f274" y="f275"/>
                </a:cxn>
                <a:cxn ang="f135">
                  <a:pos x="f274" y="f276"/>
                </a:cxn>
                <a:cxn ang="f135">
                  <a:pos x="f274" y="f277"/>
                </a:cxn>
                <a:cxn ang="f135">
                  <a:pos x="f266" y="f278"/>
                </a:cxn>
                <a:cxn ang="f135">
                  <a:pos x="f270" y="f279"/>
                </a:cxn>
                <a:cxn ang="f135">
                  <a:pos x="f270" y="f280"/>
                </a:cxn>
                <a:cxn ang="f135">
                  <a:pos x="f266" y="f281"/>
                </a:cxn>
                <a:cxn ang="f135">
                  <a:pos x="f274" y="f282"/>
                </a:cxn>
                <a:cxn ang="f135">
                  <a:pos x="f274" y="f283"/>
                </a:cxn>
                <a:cxn ang="f135">
                  <a:pos x="f274" y="f284"/>
                </a:cxn>
                <a:cxn ang="f135">
                  <a:pos x="f262" y="f285"/>
                </a:cxn>
                <a:cxn ang="f135">
                  <a:pos x="f262" y="f286"/>
                </a:cxn>
                <a:cxn ang="f135">
                  <a:pos x="f274" y="f287"/>
                </a:cxn>
                <a:cxn ang="f135">
                  <a:pos x="f266" y="f288"/>
                </a:cxn>
                <a:cxn ang="f135">
                  <a:pos x="f270" y="f289"/>
                </a:cxn>
                <a:cxn ang="f135">
                  <a:pos x="f270" y="f290"/>
                </a:cxn>
                <a:cxn ang="f135">
                  <a:pos x="f270" y="f291"/>
                </a:cxn>
                <a:cxn ang="f135">
                  <a:pos x="f270" y="f292"/>
                </a:cxn>
                <a:cxn ang="f135">
                  <a:pos x="f270" y="f293"/>
                </a:cxn>
                <a:cxn ang="f135">
                  <a:pos x="f270" y="f294"/>
                </a:cxn>
                <a:cxn ang="f135">
                  <a:pos x="f268" y="f295"/>
                </a:cxn>
                <a:cxn ang="f135">
                  <a:pos x="f296" y="f297"/>
                </a:cxn>
                <a:cxn ang="f135">
                  <a:pos x="f298" y="f299"/>
                </a:cxn>
                <a:cxn ang="f135">
                  <a:pos x="f300" y="f301"/>
                </a:cxn>
                <a:cxn ang="f135">
                  <a:pos x="f302" y="f303"/>
                </a:cxn>
                <a:cxn ang="f135">
                  <a:pos x="f304" y="f303"/>
                </a:cxn>
                <a:cxn ang="f135">
                  <a:pos x="f305" y="f303"/>
                </a:cxn>
                <a:cxn ang="f135">
                  <a:pos x="f306" y="f303"/>
                </a:cxn>
                <a:cxn ang="f135">
                  <a:pos x="f307" y="f308"/>
                </a:cxn>
                <a:cxn ang="f135">
                  <a:pos x="f309" y="f301"/>
                </a:cxn>
                <a:cxn ang="f135">
                  <a:pos x="f310" y="f301"/>
                </a:cxn>
                <a:cxn ang="f135">
                  <a:pos x="f311" y="f301"/>
                </a:cxn>
                <a:cxn ang="f135">
                  <a:pos x="f312" y="f308"/>
                </a:cxn>
                <a:cxn ang="f135">
                  <a:pos x="f313" y="f308"/>
                </a:cxn>
                <a:cxn ang="f135">
                  <a:pos x="f314" y="f303"/>
                </a:cxn>
                <a:cxn ang="f135">
                  <a:pos x="f315" y="f265"/>
                </a:cxn>
                <a:cxn ang="f135">
                  <a:pos x="f316" y="f308"/>
                </a:cxn>
                <a:cxn ang="f135">
                  <a:pos x="f317" y="f301"/>
                </a:cxn>
                <a:cxn ang="f135">
                  <a:pos x="f318" y="f319"/>
                </a:cxn>
                <a:cxn ang="f135">
                  <a:pos x="f320" y="f299"/>
                </a:cxn>
                <a:cxn ang="f135">
                  <a:pos x="f321" y="f301"/>
                </a:cxn>
                <a:cxn ang="f135">
                  <a:pos x="f322" y="f308"/>
                </a:cxn>
                <a:cxn ang="f135">
                  <a:pos x="f323" y="f324"/>
                </a:cxn>
              </a:cxnLst>
              <a:rect l="f262" t="f265" r="f263" b="f264"/>
              <a:pathLst>
                <a:path w="643" h="775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8" y="f14"/>
                  </a:lnTo>
                  <a:lnTo>
                    <a:pt x="f5" y="f15"/>
                  </a:lnTo>
                  <a:lnTo>
                    <a:pt x="f16" y="f17"/>
                  </a:lnTo>
                  <a:lnTo>
                    <a:pt x="f16" y="f18"/>
                  </a:lnTo>
                  <a:lnTo>
                    <a:pt x="f16" y="f19"/>
                  </a:lnTo>
                  <a:lnTo>
                    <a:pt x="f8" y="f20"/>
                  </a:lnTo>
                  <a:lnTo>
                    <a:pt x="f12" y="f21"/>
                  </a:lnTo>
                  <a:lnTo>
                    <a:pt x="f12" y="f22"/>
                  </a:lnTo>
                  <a:lnTo>
                    <a:pt x="f8" y="f23"/>
                  </a:lnTo>
                  <a:lnTo>
                    <a:pt x="f16" y="f24"/>
                  </a:lnTo>
                  <a:lnTo>
                    <a:pt x="f16" y="f25"/>
                  </a:lnTo>
                  <a:lnTo>
                    <a:pt x="f16" y="f26"/>
                  </a:lnTo>
                  <a:lnTo>
                    <a:pt x="f5" y="f27"/>
                  </a:lnTo>
                  <a:lnTo>
                    <a:pt x="f5" y="f28"/>
                  </a:lnTo>
                  <a:lnTo>
                    <a:pt x="f16" y="f29"/>
                  </a:lnTo>
                  <a:lnTo>
                    <a:pt x="f8" y="f30"/>
                  </a:lnTo>
                  <a:lnTo>
                    <a:pt x="f12" y="f31"/>
                  </a:lnTo>
                  <a:lnTo>
                    <a:pt x="f12" y="f32"/>
                  </a:lnTo>
                  <a:lnTo>
                    <a:pt x="f12" y="f33"/>
                  </a:lnTo>
                  <a:lnTo>
                    <a:pt x="f12" y="f34"/>
                  </a:lnTo>
                  <a:lnTo>
                    <a:pt x="f12" y="f35"/>
                  </a:lnTo>
                  <a:lnTo>
                    <a:pt x="f12" y="f36"/>
                  </a:lnTo>
                  <a:lnTo>
                    <a:pt x="f10" y="f37"/>
                  </a:lnTo>
                  <a:lnTo>
                    <a:pt x="f38" y="f39"/>
                  </a:lnTo>
                  <a:lnTo>
                    <a:pt x="f40" y="f38"/>
                  </a:lnTo>
                  <a:lnTo>
                    <a:pt x="f41" y="f12"/>
                  </a:lnTo>
                  <a:lnTo>
                    <a:pt x="f42" y="f16"/>
                  </a:lnTo>
                  <a:lnTo>
                    <a:pt x="f43" y="f16"/>
                  </a:lnTo>
                  <a:lnTo>
                    <a:pt x="f44" y="f16"/>
                  </a:lnTo>
                  <a:lnTo>
                    <a:pt x="f45" y="f16"/>
                  </a:lnTo>
                  <a:lnTo>
                    <a:pt x="f31" y="f46"/>
                  </a:lnTo>
                  <a:lnTo>
                    <a:pt x="f30" y="f12"/>
                  </a:lnTo>
                  <a:lnTo>
                    <a:pt x="f29" y="f12"/>
                  </a:lnTo>
                  <a:lnTo>
                    <a:pt x="f47" y="f12"/>
                  </a:lnTo>
                  <a:lnTo>
                    <a:pt x="f48" y="f46"/>
                  </a:lnTo>
                  <a:lnTo>
                    <a:pt x="f49" y="f46"/>
                  </a:lnTo>
                  <a:lnTo>
                    <a:pt x="f50" y="f16"/>
                  </a:lnTo>
                  <a:lnTo>
                    <a:pt x="f51" y="f5"/>
                  </a:lnTo>
                  <a:lnTo>
                    <a:pt x="f52" y="f46"/>
                  </a:lnTo>
                  <a:lnTo>
                    <a:pt x="f53" y="f12"/>
                  </a:lnTo>
                  <a:lnTo>
                    <a:pt x="f54" y="f10"/>
                  </a:lnTo>
                  <a:lnTo>
                    <a:pt x="f55" y="f38"/>
                  </a:lnTo>
                  <a:lnTo>
                    <a:pt x="f56" y="f12"/>
                  </a:lnTo>
                  <a:lnTo>
                    <a:pt x="f57" y="f46"/>
                  </a:lnTo>
                  <a:lnTo>
                    <a:pt x="f58" y="f59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6" descr="Marmo bianco"/>
            <p:cNvSpPr/>
            <p:nvPr/>
          </p:nvSpPr>
          <p:spPr>
            <a:xfrm rot="19446783">
              <a:off x="1668890" y="4806882"/>
              <a:ext cx="767711" cy="12891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2"/>
                <a:gd name="f7" fmla="val 747"/>
                <a:gd name="f8" fmla="val 6"/>
                <a:gd name="f9" fmla="val 41"/>
                <a:gd name="f10" fmla="val 9"/>
                <a:gd name="f11" fmla="val 77"/>
                <a:gd name="f12" fmla="val 19"/>
                <a:gd name="f13" fmla="val 104"/>
                <a:gd name="f14" fmla="val 28"/>
                <a:gd name="f15" fmla="val 159"/>
                <a:gd name="f16" fmla="val 186"/>
                <a:gd name="f17" fmla="val 204"/>
                <a:gd name="f18" fmla="val 231"/>
                <a:gd name="f19" fmla="val 250"/>
                <a:gd name="f20" fmla="val 268"/>
                <a:gd name="f21" fmla="val 295"/>
                <a:gd name="f22" fmla="val 322"/>
                <a:gd name="f23" fmla="val 341"/>
                <a:gd name="f24" fmla="val 368"/>
                <a:gd name="f25" fmla="val 395"/>
                <a:gd name="f26" fmla="val 422"/>
                <a:gd name="f27" fmla="val 450"/>
                <a:gd name="f28" fmla="val 477"/>
                <a:gd name="f29" fmla="val 504"/>
                <a:gd name="f30" fmla="val 531"/>
                <a:gd name="f31" fmla="val 46"/>
                <a:gd name="f32" fmla="val 73"/>
                <a:gd name="f33" fmla="val 522"/>
                <a:gd name="f34" fmla="val 100"/>
                <a:gd name="f35" fmla="val 128"/>
                <a:gd name="f36" fmla="val 486"/>
                <a:gd name="f37" fmla="val 164"/>
                <a:gd name="f38" fmla="val 237"/>
                <a:gd name="f39" fmla="val 291"/>
                <a:gd name="f40" fmla="val 495"/>
                <a:gd name="f41" fmla="val 346"/>
                <a:gd name="f42" fmla="val 373"/>
                <a:gd name="f43" fmla="val 400"/>
                <a:gd name="f44" fmla="val 437"/>
                <a:gd name="f45" fmla="val 464"/>
                <a:gd name="f46" fmla="val 491"/>
                <a:gd name="f47" fmla="val 518"/>
                <a:gd name="f48" fmla="val 468"/>
                <a:gd name="f49" fmla="val 537"/>
                <a:gd name="f50" fmla="val 564"/>
                <a:gd name="f51" fmla="val 441"/>
                <a:gd name="f52" fmla="val 591"/>
                <a:gd name="f53" fmla="val 431"/>
                <a:gd name="f54" fmla="val 627"/>
                <a:gd name="f55" fmla="val 646"/>
                <a:gd name="f56" fmla="val 673"/>
                <a:gd name="f57" fmla="val 700"/>
                <a:gd name="f58" fmla="val 727"/>
                <a:gd name="f59" fmla="val 746"/>
                <a:gd name="f60" fmla="val 432"/>
                <a:gd name="f61" fmla="val 726"/>
                <a:gd name="f62" fmla="+- 0 0 -90"/>
                <a:gd name="f63" fmla="*/ f3 1 532"/>
                <a:gd name="f64" fmla="*/ f4 1 747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532"/>
                <a:gd name="f73" fmla="*/ f69 1 747"/>
                <a:gd name="f74" fmla="*/ 0 f70 1"/>
                <a:gd name="f75" fmla="*/ 48 f69 1"/>
                <a:gd name="f76" fmla="*/ 130 f70 1"/>
                <a:gd name="f77" fmla="*/ 65 f69 1"/>
                <a:gd name="f78" fmla="*/ 242 f70 1"/>
                <a:gd name="f79" fmla="*/ 140 f69 1"/>
                <a:gd name="f80" fmla="*/ 330 f70 1"/>
                <a:gd name="f81" fmla="*/ 206 f69 1"/>
                <a:gd name="f82" fmla="*/ 499 f70 1"/>
                <a:gd name="f83" fmla="*/ 586 f70 1"/>
                <a:gd name="f84" fmla="*/ 645 f70 1"/>
                <a:gd name="f85" fmla="*/ 0 f69 1"/>
                <a:gd name="f86" fmla="*/ 728 f70 1"/>
                <a:gd name="f87" fmla="*/ 791 f70 1"/>
                <a:gd name="f88" fmla="*/ 845 f70 1"/>
                <a:gd name="f89" fmla="*/ 932 f70 1"/>
                <a:gd name="f90" fmla="*/ 1017 f70 1"/>
                <a:gd name="f91" fmla="*/ 1080 f70 1"/>
                <a:gd name="f92" fmla="*/ 1161 f70 1"/>
                <a:gd name="f93" fmla="*/ 1249 f70 1"/>
                <a:gd name="f94" fmla="*/ 1332 f70 1"/>
                <a:gd name="f95" fmla="*/ 1423 f70 1"/>
                <a:gd name="f96" fmla="*/ 1504 f70 1"/>
                <a:gd name="f97" fmla="*/ 1592 f70 1"/>
                <a:gd name="f98" fmla="*/ 1678 f70 1"/>
                <a:gd name="f99" fmla="*/ 341 f69 1"/>
                <a:gd name="f100" fmla="*/ 541 f69 1"/>
                <a:gd name="f101" fmla="*/ 1648 f70 1"/>
                <a:gd name="f102" fmla="*/ 742 f69 1"/>
                <a:gd name="f103" fmla="*/ 947 f69 1"/>
                <a:gd name="f104" fmla="*/ 1534 f70 1"/>
                <a:gd name="f105" fmla="*/ 1215 f69 1"/>
                <a:gd name="f106" fmla="*/ 1765 f69 1"/>
                <a:gd name="f107" fmla="*/ 2170 f69 1"/>
                <a:gd name="f108" fmla="*/ 1564 f70 1"/>
                <a:gd name="f109" fmla="*/ 2576 f69 1"/>
                <a:gd name="f110" fmla="*/ 2777 f69 1"/>
                <a:gd name="f111" fmla="*/ 2977 f69 1"/>
                <a:gd name="f112" fmla="*/ 3249 f69 1"/>
                <a:gd name="f113" fmla="*/ 3451 f69 1"/>
                <a:gd name="f114" fmla="*/ 3651 f69 1"/>
                <a:gd name="f115" fmla="*/ 3852 f69 1"/>
                <a:gd name="f116" fmla="*/ 1479 f70 1"/>
                <a:gd name="f117" fmla="*/ 3992 f69 1"/>
                <a:gd name="f118" fmla="*/ 4193 f69 1"/>
                <a:gd name="f119" fmla="*/ 1393 f70 1"/>
                <a:gd name="f120" fmla="*/ 4393 f69 1"/>
                <a:gd name="f121" fmla="*/ 1362 f70 1"/>
                <a:gd name="f122" fmla="*/ 4662 f69 1"/>
                <a:gd name="f123" fmla="*/ 4805 f69 1"/>
                <a:gd name="f124" fmla="*/ 5003 f69 1"/>
                <a:gd name="f125" fmla="*/ 5204 f69 1"/>
                <a:gd name="f126" fmla="*/ 5404 f69 1"/>
                <a:gd name="f127" fmla="*/ 5553 f69 1"/>
                <a:gd name="f128" fmla="*/ 1364 f70 1"/>
                <a:gd name="f129" fmla="*/ 5403 f69 1"/>
                <a:gd name="f130" fmla="*/ 532 f70 1"/>
                <a:gd name="f131" fmla="*/ 747 f69 1"/>
                <a:gd name="f132" fmla="+- f71 0 f1"/>
                <a:gd name="f133" fmla="*/ f74 1 532"/>
                <a:gd name="f134" fmla="*/ f75 1 747"/>
                <a:gd name="f135" fmla="*/ f76 1 532"/>
                <a:gd name="f136" fmla="*/ f77 1 747"/>
                <a:gd name="f137" fmla="*/ f78 1 532"/>
                <a:gd name="f138" fmla="*/ f79 1 747"/>
                <a:gd name="f139" fmla="*/ f80 1 532"/>
                <a:gd name="f140" fmla="*/ f81 1 747"/>
                <a:gd name="f141" fmla="*/ f82 1 532"/>
                <a:gd name="f142" fmla="*/ f83 1 532"/>
                <a:gd name="f143" fmla="*/ f84 1 532"/>
                <a:gd name="f144" fmla="*/ f85 1 747"/>
                <a:gd name="f145" fmla="*/ f86 1 532"/>
                <a:gd name="f146" fmla="*/ f87 1 532"/>
                <a:gd name="f147" fmla="*/ f88 1 532"/>
                <a:gd name="f148" fmla="*/ f89 1 532"/>
                <a:gd name="f149" fmla="*/ f90 1 532"/>
                <a:gd name="f150" fmla="*/ f91 1 532"/>
                <a:gd name="f151" fmla="*/ f92 1 532"/>
                <a:gd name="f152" fmla="*/ f93 1 532"/>
                <a:gd name="f153" fmla="*/ f94 1 532"/>
                <a:gd name="f154" fmla="*/ f95 1 532"/>
                <a:gd name="f155" fmla="*/ f96 1 532"/>
                <a:gd name="f156" fmla="*/ f97 1 532"/>
                <a:gd name="f157" fmla="*/ f98 1 532"/>
                <a:gd name="f158" fmla="*/ f99 1 747"/>
                <a:gd name="f159" fmla="*/ f100 1 747"/>
                <a:gd name="f160" fmla="*/ f101 1 532"/>
                <a:gd name="f161" fmla="*/ f102 1 747"/>
                <a:gd name="f162" fmla="*/ f103 1 747"/>
                <a:gd name="f163" fmla="*/ f104 1 532"/>
                <a:gd name="f164" fmla="*/ f105 1 747"/>
                <a:gd name="f165" fmla="*/ f106 1 747"/>
                <a:gd name="f166" fmla="*/ f107 1 747"/>
                <a:gd name="f167" fmla="*/ f108 1 532"/>
                <a:gd name="f168" fmla="*/ f109 1 747"/>
                <a:gd name="f169" fmla="*/ f110 1 747"/>
                <a:gd name="f170" fmla="*/ f111 1 747"/>
                <a:gd name="f171" fmla="*/ f112 1 747"/>
                <a:gd name="f172" fmla="*/ f113 1 747"/>
                <a:gd name="f173" fmla="*/ f114 1 747"/>
                <a:gd name="f174" fmla="*/ f115 1 747"/>
                <a:gd name="f175" fmla="*/ f116 1 532"/>
                <a:gd name="f176" fmla="*/ f117 1 747"/>
                <a:gd name="f177" fmla="*/ f118 1 747"/>
                <a:gd name="f178" fmla="*/ f119 1 532"/>
                <a:gd name="f179" fmla="*/ f120 1 747"/>
                <a:gd name="f180" fmla="*/ f121 1 532"/>
                <a:gd name="f181" fmla="*/ f122 1 747"/>
                <a:gd name="f182" fmla="*/ f123 1 747"/>
                <a:gd name="f183" fmla="*/ f124 1 747"/>
                <a:gd name="f184" fmla="*/ f125 1 747"/>
                <a:gd name="f185" fmla="*/ f126 1 747"/>
                <a:gd name="f186" fmla="*/ f127 1 747"/>
                <a:gd name="f187" fmla="*/ f128 1 532"/>
                <a:gd name="f188" fmla="*/ f129 1 747"/>
                <a:gd name="f189" fmla="*/ f130 1 532"/>
                <a:gd name="f190" fmla="*/ f131 1 747"/>
                <a:gd name="f191" fmla="*/ f133 1 f72"/>
                <a:gd name="f192" fmla="*/ f134 1 f73"/>
                <a:gd name="f193" fmla="*/ f135 1 f72"/>
                <a:gd name="f194" fmla="*/ f136 1 f73"/>
                <a:gd name="f195" fmla="*/ f137 1 f72"/>
                <a:gd name="f196" fmla="*/ f138 1 f73"/>
                <a:gd name="f197" fmla="*/ f139 1 f72"/>
                <a:gd name="f198" fmla="*/ f140 1 f73"/>
                <a:gd name="f199" fmla="*/ f141 1 f72"/>
                <a:gd name="f200" fmla="*/ f142 1 f72"/>
                <a:gd name="f201" fmla="*/ f143 1 f72"/>
                <a:gd name="f202" fmla="*/ f144 1 f73"/>
                <a:gd name="f203" fmla="*/ f145 1 f72"/>
                <a:gd name="f204" fmla="*/ f146 1 f72"/>
                <a:gd name="f205" fmla="*/ f147 1 f72"/>
                <a:gd name="f206" fmla="*/ f148 1 f72"/>
                <a:gd name="f207" fmla="*/ f149 1 f72"/>
                <a:gd name="f208" fmla="*/ f150 1 f72"/>
                <a:gd name="f209" fmla="*/ f151 1 f72"/>
                <a:gd name="f210" fmla="*/ f152 1 f72"/>
                <a:gd name="f211" fmla="*/ f153 1 f72"/>
                <a:gd name="f212" fmla="*/ f154 1 f72"/>
                <a:gd name="f213" fmla="*/ f155 1 f72"/>
                <a:gd name="f214" fmla="*/ f156 1 f72"/>
                <a:gd name="f215" fmla="*/ f157 1 f72"/>
                <a:gd name="f216" fmla="*/ f158 1 f73"/>
                <a:gd name="f217" fmla="*/ f159 1 f73"/>
                <a:gd name="f218" fmla="*/ f160 1 f72"/>
                <a:gd name="f219" fmla="*/ f161 1 f73"/>
                <a:gd name="f220" fmla="*/ f162 1 f73"/>
                <a:gd name="f221" fmla="*/ f163 1 f72"/>
                <a:gd name="f222" fmla="*/ f164 1 f73"/>
                <a:gd name="f223" fmla="*/ f165 1 f73"/>
                <a:gd name="f224" fmla="*/ f166 1 f73"/>
                <a:gd name="f225" fmla="*/ f167 1 f72"/>
                <a:gd name="f226" fmla="*/ f168 1 f73"/>
                <a:gd name="f227" fmla="*/ f169 1 f73"/>
                <a:gd name="f228" fmla="*/ f170 1 f73"/>
                <a:gd name="f229" fmla="*/ f171 1 f73"/>
                <a:gd name="f230" fmla="*/ f172 1 f73"/>
                <a:gd name="f231" fmla="*/ f173 1 f73"/>
                <a:gd name="f232" fmla="*/ f174 1 f73"/>
                <a:gd name="f233" fmla="*/ f175 1 f72"/>
                <a:gd name="f234" fmla="*/ f176 1 f73"/>
                <a:gd name="f235" fmla="*/ f177 1 f73"/>
                <a:gd name="f236" fmla="*/ f178 1 f72"/>
                <a:gd name="f237" fmla="*/ f179 1 f73"/>
                <a:gd name="f238" fmla="*/ f180 1 f72"/>
                <a:gd name="f239" fmla="*/ f181 1 f73"/>
                <a:gd name="f240" fmla="*/ f182 1 f73"/>
                <a:gd name="f241" fmla="*/ f183 1 f73"/>
                <a:gd name="f242" fmla="*/ f184 1 f73"/>
                <a:gd name="f243" fmla="*/ f185 1 f73"/>
                <a:gd name="f244" fmla="*/ f186 1 f73"/>
                <a:gd name="f245" fmla="*/ f187 1 f72"/>
                <a:gd name="f246" fmla="*/ f188 1 f73"/>
                <a:gd name="f247" fmla="*/ f189 1 f72"/>
                <a:gd name="f248" fmla="*/ f190 1 f73"/>
                <a:gd name="f249" fmla="*/ f191 f63 1"/>
                <a:gd name="f250" fmla="*/ f247 f63 1"/>
                <a:gd name="f251" fmla="*/ f248 f64 1"/>
                <a:gd name="f252" fmla="*/ f202 f64 1"/>
                <a:gd name="f253" fmla="*/ f192 f64 1"/>
                <a:gd name="f254" fmla="*/ f193 f63 1"/>
                <a:gd name="f255" fmla="*/ f194 f64 1"/>
                <a:gd name="f256" fmla="*/ f195 f63 1"/>
                <a:gd name="f257" fmla="*/ f196 f64 1"/>
                <a:gd name="f258" fmla="*/ f197 f63 1"/>
                <a:gd name="f259" fmla="*/ f198 f64 1"/>
                <a:gd name="f260" fmla="*/ f199 f63 1"/>
                <a:gd name="f261" fmla="*/ f200 f63 1"/>
                <a:gd name="f262" fmla="*/ f201 f63 1"/>
                <a:gd name="f263" fmla="*/ f203 f63 1"/>
                <a:gd name="f264" fmla="*/ f204 f63 1"/>
                <a:gd name="f265" fmla="*/ f205 f63 1"/>
                <a:gd name="f266" fmla="*/ f206 f63 1"/>
                <a:gd name="f267" fmla="*/ f207 f63 1"/>
                <a:gd name="f268" fmla="*/ f208 f63 1"/>
                <a:gd name="f269" fmla="*/ f209 f63 1"/>
                <a:gd name="f270" fmla="*/ f210 f63 1"/>
                <a:gd name="f271" fmla="*/ f211 f63 1"/>
                <a:gd name="f272" fmla="*/ f212 f63 1"/>
                <a:gd name="f273" fmla="*/ f213 f63 1"/>
                <a:gd name="f274" fmla="*/ f214 f63 1"/>
                <a:gd name="f275" fmla="*/ f215 f63 1"/>
                <a:gd name="f276" fmla="*/ f216 f64 1"/>
                <a:gd name="f277" fmla="*/ f217 f64 1"/>
                <a:gd name="f278" fmla="*/ f218 f63 1"/>
                <a:gd name="f279" fmla="*/ f219 f64 1"/>
                <a:gd name="f280" fmla="*/ f220 f64 1"/>
                <a:gd name="f281" fmla="*/ f221 f63 1"/>
                <a:gd name="f282" fmla="*/ f222 f64 1"/>
                <a:gd name="f283" fmla="*/ f223 f64 1"/>
                <a:gd name="f284" fmla="*/ f224 f64 1"/>
                <a:gd name="f285" fmla="*/ f225 f63 1"/>
                <a:gd name="f286" fmla="*/ f226 f64 1"/>
                <a:gd name="f287" fmla="*/ f227 f64 1"/>
                <a:gd name="f288" fmla="*/ f228 f64 1"/>
                <a:gd name="f289" fmla="*/ f229 f64 1"/>
                <a:gd name="f290" fmla="*/ f230 f64 1"/>
                <a:gd name="f291" fmla="*/ f231 f64 1"/>
                <a:gd name="f292" fmla="*/ f232 f64 1"/>
                <a:gd name="f293" fmla="*/ f233 f63 1"/>
                <a:gd name="f294" fmla="*/ f234 f64 1"/>
                <a:gd name="f295" fmla="*/ f235 f64 1"/>
                <a:gd name="f296" fmla="*/ f236 f63 1"/>
                <a:gd name="f297" fmla="*/ f237 f64 1"/>
                <a:gd name="f298" fmla="*/ f238 f63 1"/>
                <a:gd name="f299" fmla="*/ f239 f64 1"/>
                <a:gd name="f300" fmla="*/ f240 f64 1"/>
                <a:gd name="f301" fmla="*/ f241 f64 1"/>
                <a:gd name="f302" fmla="*/ f242 f64 1"/>
                <a:gd name="f303" fmla="*/ f243 f64 1"/>
                <a:gd name="f304" fmla="*/ f244 f64 1"/>
                <a:gd name="f305" fmla="*/ f245 f63 1"/>
                <a:gd name="f306" fmla="*/ f246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2">
                  <a:pos x="f249" y="f253"/>
                </a:cxn>
                <a:cxn ang="f132">
                  <a:pos x="f254" y="f255"/>
                </a:cxn>
                <a:cxn ang="f132">
                  <a:pos x="f256" y="f257"/>
                </a:cxn>
                <a:cxn ang="f132">
                  <a:pos x="f258" y="f259"/>
                </a:cxn>
                <a:cxn ang="f132">
                  <a:pos x="f260" y="f259"/>
                </a:cxn>
                <a:cxn ang="f132">
                  <a:pos x="f261" y="f257"/>
                </a:cxn>
                <a:cxn ang="f132">
                  <a:pos x="f262" y="f252"/>
                </a:cxn>
                <a:cxn ang="f132">
                  <a:pos x="f263" y="f252"/>
                </a:cxn>
                <a:cxn ang="f132">
                  <a:pos x="f264" y="f252"/>
                </a:cxn>
                <a:cxn ang="f132">
                  <a:pos x="f265" y="f257"/>
                </a:cxn>
                <a:cxn ang="f132">
                  <a:pos x="f266" y="f259"/>
                </a:cxn>
                <a:cxn ang="f132">
                  <a:pos x="f267" y="f259"/>
                </a:cxn>
                <a:cxn ang="f132">
                  <a:pos x="f268" y="f259"/>
                </a:cxn>
                <a:cxn ang="f132">
                  <a:pos x="f269" y="f259"/>
                </a:cxn>
                <a:cxn ang="f132">
                  <a:pos x="f270" y="f257"/>
                </a:cxn>
                <a:cxn ang="f132">
                  <a:pos x="f271" y="f257"/>
                </a:cxn>
                <a:cxn ang="f132">
                  <a:pos x="f272" y="f255"/>
                </a:cxn>
                <a:cxn ang="f132">
                  <a:pos x="f273" y="f257"/>
                </a:cxn>
                <a:cxn ang="f132">
                  <a:pos x="f274" y="f259"/>
                </a:cxn>
                <a:cxn ang="f132">
                  <a:pos x="f275" y="f276"/>
                </a:cxn>
                <a:cxn ang="f132">
                  <a:pos x="f275" y="f277"/>
                </a:cxn>
                <a:cxn ang="f132">
                  <a:pos x="f278" y="f279"/>
                </a:cxn>
                <a:cxn ang="f132">
                  <a:pos x="f274" y="f280"/>
                </a:cxn>
                <a:cxn ang="f132">
                  <a:pos x="f281" y="f282"/>
                </a:cxn>
                <a:cxn ang="f132">
                  <a:pos x="f281" y="f283"/>
                </a:cxn>
                <a:cxn ang="f132">
                  <a:pos x="f281" y="f284"/>
                </a:cxn>
                <a:cxn ang="f132">
                  <a:pos x="f285" y="f286"/>
                </a:cxn>
                <a:cxn ang="f132">
                  <a:pos x="f285" y="f287"/>
                </a:cxn>
                <a:cxn ang="f132">
                  <a:pos x="f285" y="f288"/>
                </a:cxn>
                <a:cxn ang="f132">
                  <a:pos x="f285" y="f289"/>
                </a:cxn>
                <a:cxn ang="f132">
                  <a:pos x="f285" y="f290"/>
                </a:cxn>
                <a:cxn ang="f132">
                  <a:pos x="f285" y="f291"/>
                </a:cxn>
                <a:cxn ang="f132">
                  <a:pos x="f281" y="f292"/>
                </a:cxn>
                <a:cxn ang="f132">
                  <a:pos x="f293" y="f294"/>
                </a:cxn>
                <a:cxn ang="f132">
                  <a:pos x="f272" y="f295"/>
                </a:cxn>
                <a:cxn ang="f132">
                  <a:pos x="f296" y="f297"/>
                </a:cxn>
                <a:cxn ang="f132">
                  <a:pos x="f298" y="f299"/>
                </a:cxn>
                <a:cxn ang="f132">
                  <a:pos x="f298" y="f300"/>
                </a:cxn>
                <a:cxn ang="f132">
                  <a:pos x="f298" y="f301"/>
                </a:cxn>
                <a:cxn ang="f132">
                  <a:pos x="f296" y="f302"/>
                </a:cxn>
                <a:cxn ang="f132">
                  <a:pos x="f298" y="f303"/>
                </a:cxn>
                <a:cxn ang="f132">
                  <a:pos x="f298" y="f304"/>
                </a:cxn>
                <a:cxn ang="f132">
                  <a:pos x="f305" y="f306"/>
                </a:cxn>
              </a:cxnLst>
              <a:rect l="f249" t="f252" r="f250" b="f251"/>
              <a:pathLst>
                <a:path w="532" h="747">
                  <a:moveTo>
                    <a:pt x="f5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2"/>
                  </a:lnTo>
                  <a:lnTo>
                    <a:pt x="f17" y="f5"/>
                  </a:lnTo>
                  <a:lnTo>
                    <a:pt x="f18" y="f5"/>
                  </a:lnTo>
                  <a:lnTo>
                    <a:pt x="f19" y="f5"/>
                  </a:lnTo>
                  <a:lnTo>
                    <a:pt x="f20" y="f12"/>
                  </a:lnTo>
                  <a:lnTo>
                    <a:pt x="f21" y="f14"/>
                  </a:lnTo>
                  <a:lnTo>
                    <a:pt x="f22" y="f14"/>
                  </a:lnTo>
                  <a:lnTo>
                    <a:pt x="f23" y="f14"/>
                  </a:lnTo>
                  <a:lnTo>
                    <a:pt x="f24" y="f14"/>
                  </a:lnTo>
                  <a:lnTo>
                    <a:pt x="f25" y="f12"/>
                  </a:lnTo>
                  <a:lnTo>
                    <a:pt x="f26" y="f12"/>
                  </a:lnTo>
                  <a:lnTo>
                    <a:pt x="f27" y="f10"/>
                  </a:lnTo>
                  <a:lnTo>
                    <a:pt x="f28" y="f12"/>
                  </a:lnTo>
                  <a:lnTo>
                    <a:pt x="f29" y="f14"/>
                  </a:lnTo>
                  <a:lnTo>
                    <a:pt x="f30" y="f31"/>
                  </a:lnTo>
                  <a:lnTo>
                    <a:pt x="f30" y="f32"/>
                  </a:lnTo>
                  <a:lnTo>
                    <a:pt x="f33" y="f34"/>
                  </a:lnTo>
                  <a:lnTo>
                    <a:pt x="f29" y="f35"/>
                  </a:lnTo>
                  <a:lnTo>
                    <a:pt x="f36" y="f37"/>
                  </a:lnTo>
                  <a:lnTo>
                    <a:pt x="f36" y="f38"/>
                  </a:lnTo>
                  <a:lnTo>
                    <a:pt x="f36" y="f39"/>
                  </a:lnTo>
                  <a:lnTo>
                    <a:pt x="f40" y="f41"/>
                  </a:lnTo>
                  <a:lnTo>
                    <a:pt x="f40" y="f42"/>
                  </a:lnTo>
                  <a:lnTo>
                    <a:pt x="f40" y="f43"/>
                  </a:lnTo>
                  <a:lnTo>
                    <a:pt x="f40" y="f44"/>
                  </a:lnTo>
                  <a:lnTo>
                    <a:pt x="f40" y="f45"/>
                  </a:lnTo>
                  <a:lnTo>
                    <a:pt x="f40" y="f46"/>
                  </a:lnTo>
                  <a:lnTo>
                    <a:pt x="f36" y="f47"/>
                  </a:lnTo>
                  <a:lnTo>
                    <a:pt x="f48" y="f49"/>
                  </a:lnTo>
                  <a:lnTo>
                    <a:pt x="f27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3" y="f55"/>
                  </a:lnTo>
                  <a:lnTo>
                    <a:pt x="f53" y="f56"/>
                  </a:lnTo>
                  <a:lnTo>
                    <a:pt x="f51" y="f57"/>
                  </a:lnTo>
                  <a:lnTo>
                    <a:pt x="f53" y="f58"/>
                  </a:lnTo>
                  <a:lnTo>
                    <a:pt x="f53" y="f59"/>
                  </a:lnTo>
                  <a:lnTo>
                    <a:pt x="f60" y="f61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7" descr="Marmo bianco"/>
            <p:cNvSpPr/>
            <p:nvPr/>
          </p:nvSpPr>
          <p:spPr>
            <a:xfrm>
              <a:off x="2295793" y="3280675"/>
              <a:ext cx="824038" cy="24357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8"/>
                <a:gd name="f7" fmla="val 752"/>
                <a:gd name="f8" fmla="val 11"/>
                <a:gd name="f9" fmla="val 145"/>
                <a:gd name="f10" fmla="val 32"/>
                <a:gd name="f11" fmla="val 226"/>
                <a:gd name="f12" fmla="val 88"/>
                <a:gd name="f13" fmla="val 352"/>
                <a:gd name="f14" fmla="val 99"/>
                <a:gd name="f15" fmla="val 377"/>
                <a:gd name="f16" fmla="val 100"/>
                <a:gd name="f17" fmla="val 407"/>
                <a:gd name="f18" fmla="val 112"/>
                <a:gd name="f19" fmla="val 432"/>
                <a:gd name="f20" fmla="val 121"/>
                <a:gd name="f21" fmla="val 449"/>
                <a:gd name="f22" fmla="val 138"/>
                <a:gd name="f23" fmla="val 462"/>
                <a:gd name="f24" fmla="val 144"/>
                <a:gd name="f25" fmla="val 480"/>
                <a:gd name="f26" fmla="val 164"/>
                <a:gd name="f27" fmla="val 541"/>
                <a:gd name="f28" fmla="val 187"/>
                <a:gd name="f29" fmla="val 606"/>
                <a:gd name="f30" fmla="val 216"/>
                <a:gd name="f31" fmla="val 664"/>
                <a:gd name="f32" fmla="val 233"/>
                <a:gd name="f33" fmla="val 698"/>
                <a:gd name="f34" fmla="val 711"/>
                <a:gd name="f35" fmla="+- 0 0 -90"/>
                <a:gd name="f36" fmla="*/ f3 1 248"/>
                <a:gd name="f37" fmla="*/ f4 1 752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248"/>
                <a:gd name="f46" fmla="*/ f42 1 752"/>
                <a:gd name="f47" fmla="*/ 0 f43 1"/>
                <a:gd name="f48" fmla="*/ 0 f42 1"/>
                <a:gd name="f49" fmla="*/ 95506 f43 1"/>
                <a:gd name="f50" fmla="*/ 214845 f42 1"/>
                <a:gd name="f51" fmla="*/ 121428 f43 1"/>
                <a:gd name="f52" fmla="*/ 263675 f42 1"/>
                <a:gd name="f53" fmla="*/ 156136 f43 1"/>
                <a:gd name="f54" fmla="*/ 292970 f42 1"/>
                <a:gd name="f55" fmla="*/ 234019 f43 1"/>
                <a:gd name="f56" fmla="*/ 405280 f42 1"/>
                <a:gd name="f57" fmla="*/ 268714 f43 1"/>
                <a:gd name="f58" fmla="*/ 458983 f42 1"/>
                <a:gd name="f59" fmla="*/ 248 f43 1"/>
                <a:gd name="f60" fmla="*/ 752 f42 1"/>
                <a:gd name="f61" fmla="+- f44 0 f1"/>
                <a:gd name="f62" fmla="*/ f47 1 248"/>
                <a:gd name="f63" fmla="*/ f48 1 752"/>
                <a:gd name="f64" fmla="*/ f49 1 248"/>
                <a:gd name="f65" fmla="*/ f50 1 752"/>
                <a:gd name="f66" fmla="*/ f51 1 248"/>
                <a:gd name="f67" fmla="*/ f52 1 752"/>
                <a:gd name="f68" fmla="*/ f53 1 248"/>
                <a:gd name="f69" fmla="*/ f54 1 752"/>
                <a:gd name="f70" fmla="*/ f55 1 248"/>
                <a:gd name="f71" fmla="*/ f56 1 752"/>
                <a:gd name="f72" fmla="*/ f57 1 248"/>
                <a:gd name="f73" fmla="*/ f58 1 752"/>
                <a:gd name="f74" fmla="*/ f59 1 248"/>
                <a:gd name="f75" fmla="*/ f60 1 752"/>
                <a:gd name="f76" fmla="*/ f62 1 f45"/>
                <a:gd name="f77" fmla="*/ f63 1 f46"/>
                <a:gd name="f78" fmla="*/ f64 1 f45"/>
                <a:gd name="f79" fmla="*/ f65 1 f46"/>
                <a:gd name="f80" fmla="*/ f66 1 f45"/>
                <a:gd name="f81" fmla="*/ f67 1 f46"/>
                <a:gd name="f82" fmla="*/ f68 1 f45"/>
                <a:gd name="f83" fmla="*/ f69 1 f46"/>
                <a:gd name="f84" fmla="*/ f70 1 f45"/>
                <a:gd name="f85" fmla="*/ f71 1 f46"/>
                <a:gd name="f86" fmla="*/ f72 1 f45"/>
                <a:gd name="f87" fmla="*/ f73 1 f46"/>
                <a:gd name="f88" fmla="*/ f74 1 f45"/>
                <a:gd name="f89" fmla="*/ f75 1 f46"/>
                <a:gd name="f90" fmla="*/ f76 f36 1"/>
                <a:gd name="f91" fmla="*/ f88 f36 1"/>
                <a:gd name="f92" fmla="*/ f89 f37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0" y="f93"/>
                </a:cxn>
                <a:cxn ang="f61">
                  <a:pos x="f94" y="f95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</a:cxnLst>
              <a:rect l="f90" t="f93" r="f91" b="f92"/>
              <a:pathLst>
                <a:path w="248" h="75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6" y="f34"/>
                    <a:pt x="f6" y="f7"/>
                  </a:cubicBez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8" descr="Marmo bianco"/>
            <p:cNvSpPr/>
            <p:nvPr/>
          </p:nvSpPr>
          <p:spPr>
            <a:xfrm>
              <a:off x="542422" y="3280675"/>
              <a:ext cx="1371353" cy="17853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3"/>
                <a:gd name="f7" fmla="val 551"/>
                <a:gd name="f8" fmla="val 17"/>
                <a:gd name="f9" fmla="val 544"/>
                <a:gd name="f10" fmla="val 72"/>
                <a:gd name="f11" fmla="val 526"/>
                <a:gd name="f12" fmla="val 5"/>
                <a:gd name="f13" fmla="val 73"/>
                <a:gd name="f14" fmla="val 512"/>
                <a:gd name="f15" fmla="val 80"/>
                <a:gd name="f16" fmla="val 508"/>
                <a:gd name="f17" fmla="val 89"/>
                <a:gd name="f18" fmla="val 507"/>
                <a:gd name="f19" fmla="val 97"/>
                <a:gd name="f20" fmla="val 504"/>
                <a:gd name="f21" fmla="val 108"/>
                <a:gd name="f22" fmla="val 499"/>
                <a:gd name="f23" fmla="val 119"/>
                <a:gd name="f24" fmla="val 494"/>
                <a:gd name="f25" fmla="val 129"/>
                <a:gd name="f26" fmla="val 488"/>
                <a:gd name="f27" fmla="val 166"/>
                <a:gd name="f28" fmla="val 465"/>
                <a:gd name="f29" fmla="val 204"/>
                <a:gd name="f30" fmla="val 440"/>
                <a:gd name="f31" fmla="val 241"/>
                <a:gd name="f32" fmla="val 416"/>
                <a:gd name="f33" fmla="val 258"/>
                <a:gd name="f34" fmla="val 390"/>
                <a:gd name="f35" fmla="val 295"/>
                <a:gd name="f36" fmla="val 353"/>
                <a:gd name="f37" fmla="val 321"/>
                <a:gd name="f38" fmla="val 336"/>
                <a:gd name="f39" fmla="val 359"/>
                <a:gd name="f40" fmla="val 279"/>
                <a:gd name="f41" fmla="val 339"/>
                <a:gd name="f42" fmla="val 302"/>
                <a:gd name="f43" fmla="val 377"/>
                <a:gd name="f44" fmla="val 264"/>
                <a:gd name="f45" fmla="val 393"/>
                <a:gd name="f46" fmla="val 199"/>
                <a:gd name="f47" fmla="val 41"/>
                <a:gd name="f48" fmla="val 337"/>
                <a:gd name="f49" fmla="val 16"/>
                <a:gd name="f50" fmla="val 263"/>
                <a:gd name="f51" fmla="val 66"/>
                <a:gd name="f52" fmla="val 165"/>
                <a:gd name="f53" fmla="val 32"/>
                <a:gd name="f54" fmla="val 81"/>
                <a:gd name="f55" fmla="val 24"/>
                <a:gd name="f56" fmla="val 65"/>
                <a:gd name="f57" fmla="val 19"/>
                <a:gd name="f58" fmla="val 49"/>
                <a:gd name="f59" fmla="val 13"/>
                <a:gd name="f60" fmla="val 33"/>
                <a:gd name="f61" fmla="val 8"/>
                <a:gd name="f62" fmla="val 25"/>
                <a:gd name="f63" fmla="val 9"/>
                <a:gd name="f64" fmla="val 27"/>
                <a:gd name="f65" fmla="val 1"/>
                <a:gd name="f66" fmla="+- 0 0 -90"/>
                <a:gd name="f67" fmla="*/ f3 1 413"/>
                <a:gd name="f68" fmla="*/ f4 1 551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413"/>
                <a:gd name="f77" fmla="*/ f73 1 551"/>
                <a:gd name="f78" fmla="*/ 18327 f74 1"/>
                <a:gd name="f79" fmla="*/ 332753 f73 1"/>
                <a:gd name="f80" fmla="*/ 78734 f74 1"/>
                <a:gd name="f81" fmla="*/ 313151 f73 1"/>
                <a:gd name="f82" fmla="*/ 104607 f74 1"/>
                <a:gd name="f83" fmla="*/ 308254 f73 1"/>
                <a:gd name="f84" fmla="*/ 139208 f74 1"/>
                <a:gd name="f85" fmla="*/ 298478 f73 1"/>
                <a:gd name="f86" fmla="*/ 260206 f74 1"/>
                <a:gd name="f87" fmla="*/ 254465 f73 1"/>
                <a:gd name="f88" fmla="*/ 346397 f74 1"/>
                <a:gd name="f89" fmla="*/ 205537 f73 1"/>
                <a:gd name="f90" fmla="*/ 406549 f74 1"/>
                <a:gd name="f91" fmla="*/ 161516 f73 1"/>
                <a:gd name="f92" fmla="*/ 363615 f74 1"/>
                <a:gd name="f93" fmla="*/ 9776 f73 1"/>
                <a:gd name="f94" fmla="*/ 87574 f74 1"/>
                <a:gd name="f95" fmla="*/ 14673 f73 1"/>
                <a:gd name="f96" fmla="*/ 35382 f74 1"/>
                <a:gd name="f97" fmla="*/ 4897 f73 1"/>
                <a:gd name="f98" fmla="*/ 9516 f74 1"/>
                <a:gd name="f99" fmla="*/ 0 f73 1"/>
                <a:gd name="f100" fmla="*/ 1199 f74 1"/>
                <a:gd name="f101" fmla="*/ 19552 f73 1"/>
                <a:gd name="f102" fmla="*/ 0 f74 1"/>
                <a:gd name="f103" fmla="*/ 413 f74 1"/>
                <a:gd name="f104" fmla="*/ 551 f73 1"/>
                <a:gd name="f105" fmla="+- f75 0 f1"/>
                <a:gd name="f106" fmla="*/ f78 1 413"/>
                <a:gd name="f107" fmla="*/ f79 1 551"/>
                <a:gd name="f108" fmla="*/ f80 1 413"/>
                <a:gd name="f109" fmla="*/ f81 1 551"/>
                <a:gd name="f110" fmla="*/ f82 1 413"/>
                <a:gd name="f111" fmla="*/ f83 1 551"/>
                <a:gd name="f112" fmla="*/ f84 1 413"/>
                <a:gd name="f113" fmla="*/ f85 1 551"/>
                <a:gd name="f114" fmla="*/ f86 1 413"/>
                <a:gd name="f115" fmla="*/ f87 1 551"/>
                <a:gd name="f116" fmla="*/ f88 1 413"/>
                <a:gd name="f117" fmla="*/ f89 1 551"/>
                <a:gd name="f118" fmla="*/ f90 1 413"/>
                <a:gd name="f119" fmla="*/ f91 1 551"/>
                <a:gd name="f120" fmla="*/ f92 1 413"/>
                <a:gd name="f121" fmla="*/ f93 1 551"/>
                <a:gd name="f122" fmla="*/ f94 1 413"/>
                <a:gd name="f123" fmla="*/ f95 1 551"/>
                <a:gd name="f124" fmla="*/ f96 1 413"/>
                <a:gd name="f125" fmla="*/ f97 1 551"/>
                <a:gd name="f126" fmla="*/ f98 1 413"/>
                <a:gd name="f127" fmla="*/ f99 1 551"/>
                <a:gd name="f128" fmla="*/ f100 1 413"/>
                <a:gd name="f129" fmla="*/ f101 1 551"/>
                <a:gd name="f130" fmla="*/ f102 1 413"/>
                <a:gd name="f131" fmla="*/ f103 1 413"/>
                <a:gd name="f132" fmla="*/ f104 1 551"/>
                <a:gd name="f133" fmla="*/ f106 1 f76"/>
                <a:gd name="f134" fmla="*/ f107 1 f77"/>
                <a:gd name="f135" fmla="*/ f108 1 f76"/>
                <a:gd name="f136" fmla="*/ f109 1 f77"/>
                <a:gd name="f137" fmla="*/ f110 1 f76"/>
                <a:gd name="f138" fmla="*/ f111 1 f77"/>
                <a:gd name="f139" fmla="*/ f112 1 f76"/>
                <a:gd name="f140" fmla="*/ f113 1 f77"/>
                <a:gd name="f141" fmla="*/ f114 1 f76"/>
                <a:gd name="f142" fmla="*/ f115 1 f77"/>
                <a:gd name="f143" fmla="*/ f116 1 f76"/>
                <a:gd name="f144" fmla="*/ f117 1 f77"/>
                <a:gd name="f145" fmla="*/ f118 1 f76"/>
                <a:gd name="f146" fmla="*/ f119 1 f77"/>
                <a:gd name="f147" fmla="*/ f120 1 f76"/>
                <a:gd name="f148" fmla="*/ f121 1 f77"/>
                <a:gd name="f149" fmla="*/ f122 1 f76"/>
                <a:gd name="f150" fmla="*/ f123 1 f77"/>
                <a:gd name="f151" fmla="*/ f124 1 f76"/>
                <a:gd name="f152" fmla="*/ f125 1 f77"/>
                <a:gd name="f153" fmla="*/ f126 1 f76"/>
                <a:gd name="f154" fmla="*/ f127 1 f77"/>
                <a:gd name="f155" fmla="*/ f128 1 f76"/>
                <a:gd name="f156" fmla="*/ f129 1 f77"/>
                <a:gd name="f157" fmla="*/ f130 1 f76"/>
                <a:gd name="f158" fmla="*/ f131 1 f76"/>
                <a:gd name="f159" fmla="*/ f132 1 f77"/>
                <a:gd name="f160" fmla="*/ f157 f67 1"/>
                <a:gd name="f161" fmla="*/ f158 f67 1"/>
                <a:gd name="f162" fmla="*/ f159 f68 1"/>
                <a:gd name="f163" fmla="*/ f154 f68 1"/>
                <a:gd name="f164" fmla="*/ f133 f67 1"/>
                <a:gd name="f165" fmla="*/ f134 f68 1"/>
                <a:gd name="f166" fmla="*/ f135 f67 1"/>
                <a:gd name="f167" fmla="*/ f136 f68 1"/>
                <a:gd name="f168" fmla="*/ f137 f67 1"/>
                <a:gd name="f169" fmla="*/ f138 f68 1"/>
                <a:gd name="f170" fmla="*/ f139 f67 1"/>
                <a:gd name="f171" fmla="*/ f140 f68 1"/>
                <a:gd name="f172" fmla="*/ f141 f67 1"/>
                <a:gd name="f173" fmla="*/ f142 f68 1"/>
                <a:gd name="f174" fmla="*/ f143 f67 1"/>
                <a:gd name="f175" fmla="*/ f144 f68 1"/>
                <a:gd name="f176" fmla="*/ f145 f67 1"/>
                <a:gd name="f177" fmla="*/ f146 f68 1"/>
                <a:gd name="f178" fmla="*/ f147 f67 1"/>
                <a:gd name="f179" fmla="*/ f148 f68 1"/>
                <a:gd name="f180" fmla="*/ f149 f67 1"/>
                <a:gd name="f181" fmla="*/ f150 f68 1"/>
                <a:gd name="f182" fmla="*/ f151 f67 1"/>
                <a:gd name="f183" fmla="*/ f152 f68 1"/>
                <a:gd name="f184" fmla="*/ f153 f67 1"/>
                <a:gd name="f185" fmla="*/ f155 f67 1"/>
                <a:gd name="f186" fmla="*/ f156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5">
                  <a:pos x="f164" y="f165"/>
                </a:cxn>
                <a:cxn ang="f105">
                  <a:pos x="f166" y="f167"/>
                </a:cxn>
                <a:cxn ang="f105">
                  <a:pos x="f168" y="f169"/>
                </a:cxn>
                <a:cxn ang="f105">
                  <a:pos x="f170" y="f171"/>
                </a:cxn>
                <a:cxn ang="f105">
                  <a:pos x="f172" y="f173"/>
                </a:cxn>
                <a:cxn ang="f105">
                  <a:pos x="f174" y="f175"/>
                </a:cxn>
                <a:cxn ang="f105">
                  <a:pos x="f176" y="f177"/>
                </a:cxn>
                <a:cxn ang="f105">
                  <a:pos x="f178" y="f179"/>
                </a:cxn>
                <a:cxn ang="f105">
                  <a:pos x="f180" y="f181"/>
                </a:cxn>
                <a:cxn ang="f105">
                  <a:pos x="f182" y="f183"/>
                </a:cxn>
                <a:cxn ang="f105">
                  <a:pos x="f184" y="f163"/>
                </a:cxn>
                <a:cxn ang="f105">
                  <a:pos x="f185" y="f186"/>
                </a:cxn>
              </a:cxnLst>
              <a:rect l="f160" t="f163" r="f161" b="f162"/>
              <a:pathLst>
                <a:path w="413" h="551">
                  <a:moveTo>
                    <a:pt x="f8" y="f9"/>
                  </a:moveTo>
                  <a:cubicBezTo>
                    <a:pt x="f10" y="f11"/>
                    <a:pt x="f12" y="f7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12"/>
                    <a:pt x="f63" y="f5"/>
                    <a:pt x="f63" y="f5"/>
                  </a:cubicBezTo>
                  <a:cubicBezTo>
                    <a:pt x="f5" y="f64"/>
                    <a:pt x="f65" y="f49"/>
                    <a:pt x="f65" y="f53"/>
                  </a:cubicBez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Line 9" descr="Marmo bianco"/>
            <p:cNvSpPr/>
            <p:nvPr/>
          </p:nvSpPr>
          <p:spPr>
            <a:xfrm flipH="1">
              <a:off x="2430484" y="3345451"/>
              <a:ext cx="291410" cy="304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Line 10" descr="Marmo bianco"/>
            <p:cNvSpPr/>
            <p:nvPr/>
          </p:nvSpPr>
          <p:spPr>
            <a:xfrm flipH="1">
              <a:off x="2538228" y="3364882"/>
              <a:ext cx="477527" cy="498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Line 11" descr="Marmo bianco"/>
            <p:cNvSpPr/>
            <p:nvPr/>
          </p:nvSpPr>
          <p:spPr>
            <a:xfrm flipH="1">
              <a:off x="2648431" y="3442624"/>
              <a:ext cx="633029" cy="664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Line 12" descr="Marmo bianco"/>
            <p:cNvSpPr/>
            <p:nvPr/>
          </p:nvSpPr>
          <p:spPr>
            <a:xfrm flipH="1">
              <a:off x="2783113" y="3462055"/>
              <a:ext cx="820363" cy="8589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Line 13" descr="Marmo bianco"/>
            <p:cNvSpPr/>
            <p:nvPr/>
          </p:nvSpPr>
          <p:spPr>
            <a:xfrm flipH="1">
              <a:off x="2810051" y="3511286"/>
              <a:ext cx="1087285" cy="11362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Line 14" descr="Marmo bianco"/>
            <p:cNvSpPr/>
            <p:nvPr/>
          </p:nvSpPr>
          <p:spPr>
            <a:xfrm flipH="1">
              <a:off x="2956986" y="3938832"/>
              <a:ext cx="903628" cy="9457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Line 15" descr="Marmo bianco"/>
            <p:cNvSpPr/>
            <p:nvPr/>
          </p:nvSpPr>
          <p:spPr>
            <a:xfrm flipH="1">
              <a:off x="3054937" y="4278276"/>
              <a:ext cx="824038" cy="86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Line 16" descr="Marmo bianco"/>
            <p:cNvSpPr/>
            <p:nvPr/>
          </p:nvSpPr>
          <p:spPr>
            <a:xfrm flipH="1">
              <a:off x="3217782" y="5191670"/>
              <a:ext cx="477527" cy="498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Line 17" descr="Marmo bianco"/>
            <p:cNvSpPr/>
            <p:nvPr/>
          </p:nvSpPr>
          <p:spPr>
            <a:xfrm flipH="1">
              <a:off x="3217782" y="4716191"/>
              <a:ext cx="633029" cy="66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Line 18" descr="Marmo bianco"/>
            <p:cNvSpPr/>
            <p:nvPr/>
          </p:nvSpPr>
          <p:spPr>
            <a:xfrm flipH="1">
              <a:off x="4756891" y="3401156"/>
              <a:ext cx="924440" cy="967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Line 19" descr="Marmo bianco"/>
            <p:cNvSpPr/>
            <p:nvPr/>
          </p:nvSpPr>
          <p:spPr>
            <a:xfrm flipH="1">
              <a:off x="4811984" y="3420596"/>
              <a:ext cx="1191362" cy="1246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Line 20" descr="Marmo bianco"/>
            <p:cNvSpPr/>
            <p:nvPr/>
          </p:nvSpPr>
          <p:spPr>
            <a:xfrm flipH="1">
              <a:off x="4821786" y="3552745"/>
              <a:ext cx="1401967" cy="14679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Line 21" descr="Marmo bianco"/>
            <p:cNvSpPr/>
            <p:nvPr/>
          </p:nvSpPr>
          <p:spPr>
            <a:xfrm flipH="1">
              <a:off x="4763009" y="3423184"/>
              <a:ext cx="291410" cy="304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Line 22" descr="Marmo bianco"/>
            <p:cNvSpPr/>
            <p:nvPr/>
          </p:nvSpPr>
          <p:spPr>
            <a:xfrm flipH="1">
              <a:off x="4787496" y="3472415"/>
              <a:ext cx="477527" cy="498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Line 23" descr="Marmo bianco"/>
            <p:cNvSpPr/>
            <p:nvPr/>
          </p:nvSpPr>
          <p:spPr>
            <a:xfrm flipH="1">
              <a:off x="4656481" y="3776883"/>
              <a:ext cx="1667664" cy="17451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Line 24" descr="Marmo bianco"/>
            <p:cNvSpPr/>
            <p:nvPr/>
          </p:nvSpPr>
          <p:spPr>
            <a:xfrm flipH="1">
              <a:off x="4922187" y="4184998"/>
              <a:ext cx="1401967" cy="1466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Line 25" descr="Marmo bianco"/>
            <p:cNvSpPr/>
            <p:nvPr/>
          </p:nvSpPr>
          <p:spPr>
            <a:xfrm flipH="1">
              <a:off x="5271150" y="4703234"/>
              <a:ext cx="924440" cy="967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Line 26" descr="Marmo bianco"/>
            <p:cNvSpPr/>
            <p:nvPr/>
          </p:nvSpPr>
          <p:spPr>
            <a:xfrm flipH="1">
              <a:off x="5632347" y="5016773"/>
              <a:ext cx="609758" cy="634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Line 27" descr="Marmo bianco"/>
            <p:cNvSpPr/>
            <p:nvPr/>
          </p:nvSpPr>
          <p:spPr>
            <a:xfrm flipH="1">
              <a:off x="5883359" y="5366577"/>
              <a:ext cx="291410" cy="304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8" name="Line 28" descr="Marmo bianco"/>
            <p:cNvSpPr/>
            <p:nvPr/>
          </p:nvSpPr>
          <p:spPr>
            <a:xfrm flipH="1">
              <a:off x="7309814" y="3420596"/>
              <a:ext cx="924440" cy="967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9" name="Line 29" descr="Marmo bianco"/>
            <p:cNvSpPr/>
            <p:nvPr/>
          </p:nvSpPr>
          <p:spPr>
            <a:xfrm flipH="1">
              <a:off x="7364915" y="3440027"/>
              <a:ext cx="1191362" cy="1246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0" name="Line 30" descr="Marmo bianco"/>
            <p:cNvSpPr/>
            <p:nvPr/>
          </p:nvSpPr>
          <p:spPr>
            <a:xfrm flipH="1">
              <a:off x="7374709" y="3572176"/>
              <a:ext cx="1401967" cy="14679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1" name="Line 31" descr="Marmo bianco"/>
            <p:cNvSpPr/>
            <p:nvPr/>
          </p:nvSpPr>
          <p:spPr>
            <a:xfrm flipH="1">
              <a:off x="7315931" y="3442624"/>
              <a:ext cx="291410" cy="304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2" name="Line 32" descr="Marmo bianco"/>
            <p:cNvSpPr/>
            <p:nvPr/>
          </p:nvSpPr>
          <p:spPr>
            <a:xfrm flipH="1">
              <a:off x="7340419" y="3491855"/>
              <a:ext cx="477527" cy="498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3" name="Line 33" descr="Marmo bianco"/>
            <p:cNvSpPr/>
            <p:nvPr/>
          </p:nvSpPr>
          <p:spPr>
            <a:xfrm flipH="1">
              <a:off x="7209413" y="3796314"/>
              <a:ext cx="1667664" cy="17451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4" name="Line 34" descr="Marmo bianco"/>
            <p:cNvSpPr/>
            <p:nvPr/>
          </p:nvSpPr>
          <p:spPr>
            <a:xfrm flipH="1">
              <a:off x="7475110" y="4204429"/>
              <a:ext cx="1401967" cy="1466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5" name="Line 35" descr="Marmo bianco"/>
            <p:cNvSpPr/>
            <p:nvPr/>
          </p:nvSpPr>
          <p:spPr>
            <a:xfrm flipH="1">
              <a:off x="7824072" y="4722665"/>
              <a:ext cx="924440" cy="967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6" name="Line 36" descr="Marmo bianco"/>
            <p:cNvSpPr/>
            <p:nvPr/>
          </p:nvSpPr>
          <p:spPr>
            <a:xfrm flipH="1">
              <a:off x="8185279" y="5036204"/>
              <a:ext cx="609758" cy="634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7" name="Line 37" descr="Marmo bianco"/>
            <p:cNvSpPr/>
            <p:nvPr/>
          </p:nvSpPr>
          <p:spPr>
            <a:xfrm flipH="1">
              <a:off x="8436281" y="5386017"/>
              <a:ext cx="291410" cy="304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8" name="Line 38" descr="Marmo bianco"/>
            <p:cNvSpPr/>
            <p:nvPr/>
          </p:nvSpPr>
          <p:spPr>
            <a:xfrm flipH="1">
              <a:off x="873014" y="3861099"/>
              <a:ext cx="847301" cy="887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9" name="Line 39" descr="Marmo bianco"/>
            <p:cNvSpPr/>
            <p:nvPr/>
          </p:nvSpPr>
          <p:spPr>
            <a:xfrm flipH="1">
              <a:off x="0" y="3517760"/>
              <a:ext cx="701591" cy="7320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0" name="Line 40" descr="Marmo bianco"/>
            <p:cNvSpPr/>
            <p:nvPr/>
          </p:nvSpPr>
          <p:spPr>
            <a:xfrm flipH="1">
              <a:off x="89382" y="3578659"/>
              <a:ext cx="896276" cy="9393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1" name="Line 41" descr="Marmo bianco"/>
            <p:cNvSpPr/>
            <p:nvPr/>
          </p:nvSpPr>
          <p:spPr>
            <a:xfrm flipH="1">
              <a:off x="193459" y="3598090"/>
              <a:ext cx="1114223" cy="11660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2" name="Line 42" descr="Marmo bianco"/>
            <p:cNvSpPr/>
            <p:nvPr/>
          </p:nvSpPr>
          <p:spPr>
            <a:xfrm flipH="1">
              <a:off x="514258" y="3647322"/>
              <a:ext cx="1087285" cy="11362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3" name="Line 43" descr="Marmo bianco"/>
            <p:cNvSpPr/>
            <p:nvPr/>
          </p:nvSpPr>
          <p:spPr>
            <a:xfrm flipH="1">
              <a:off x="1622365" y="4880728"/>
              <a:ext cx="291410" cy="304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4" name="Line 44" descr="Marmo bianco"/>
            <p:cNvSpPr/>
            <p:nvPr/>
          </p:nvSpPr>
          <p:spPr>
            <a:xfrm flipH="1">
              <a:off x="1564812" y="4988262"/>
              <a:ext cx="477527" cy="498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5" name="Line 45" descr="Marmo bianco"/>
            <p:cNvSpPr/>
            <p:nvPr/>
          </p:nvSpPr>
          <p:spPr>
            <a:xfrm flipH="1">
              <a:off x="1720315" y="5211110"/>
              <a:ext cx="422425" cy="4443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6" name="Line 46" descr="Marmo bianco"/>
            <p:cNvSpPr/>
            <p:nvPr/>
          </p:nvSpPr>
          <p:spPr>
            <a:xfrm flipH="1">
              <a:off x="1803580" y="5386017"/>
              <a:ext cx="477527" cy="498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7" name="Line 47" descr="Marmo bianco"/>
            <p:cNvSpPr/>
            <p:nvPr/>
          </p:nvSpPr>
          <p:spPr>
            <a:xfrm flipH="1">
              <a:off x="2038663" y="5610154"/>
              <a:ext cx="342835" cy="3588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19171" y="2438403"/>
            <a:ext cx="6832607" cy="3348413"/>
            <a:chOff x="1019171" y="2438403"/>
            <a:chExt cx="6832607" cy="3348413"/>
          </a:xfrm>
        </p:grpSpPr>
        <p:sp>
          <p:nvSpPr>
            <p:cNvPr id="49" name="Oval 49"/>
            <p:cNvSpPr/>
            <p:nvPr/>
          </p:nvSpPr>
          <p:spPr>
            <a:xfrm>
              <a:off x="6529337" y="3371392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0" name="Oval 50"/>
            <p:cNvSpPr/>
            <p:nvPr/>
          </p:nvSpPr>
          <p:spPr>
            <a:xfrm>
              <a:off x="6529337" y="3837892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1" name="Oval 51"/>
            <p:cNvSpPr/>
            <p:nvPr/>
          </p:nvSpPr>
          <p:spPr>
            <a:xfrm>
              <a:off x="6308930" y="4537645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2" name="Oval 52"/>
            <p:cNvSpPr/>
            <p:nvPr/>
          </p:nvSpPr>
          <p:spPr>
            <a:xfrm>
              <a:off x="6529337" y="4770891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3" name="Oval 53"/>
            <p:cNvSpPr/>
            <p:nvPr/>
          </p:nvSpPr>
          <p:spPr>
            <a:xfrm>
              <a:off x="6428926" y="5470635"/>
              <a:ext cx="320817" cy="31618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4" name="Oval 54"/>
            <p:cNvSpPr/>
            <p:nvPr/>
          </p:nvSpPr>
          <p:spPr>
            <a:xfrm>
              <a:off x="6823216" y="2904902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5" name="Oval 55"/>
            <p:cNvSpPr/>
            <p:nvPr/>
          </p:nvSpPr>
          <p:spPr>
            <a:xfrm>
              <a:off x="5868116" y="2671648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C6D9F1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6" name="Oval 56"/>
            <p:cNvSpPr/>
            <p:nvPr/>
          </p:nvSpPr>
          <p:spPr>
            <a:xfrm>
              <a:off x="1900799" y="3371392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7" name="Oval 57"/>
            <p:cNvSpPr/>
            <p:nvPr/>
          </p:nvSpPr>
          <p:spPr>
            <a:xfrm>
              <a:off x="1680392" y="4304391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8" name="Oval 58"/>
            <p:cNvSpPr/>
            <p:nvPr/>
          </p:nvSpPr>
          <p:spPr>
            <a:xfrm>
              <a:off x="4104860" y="4537645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9" name="Oval 59"/>
            <p:cNvSpPr/>
            <p:nvPr/>
          </p:nvSpPr>
          <p:spPr>
            <a:xfrm>
              <a:off x="4325267" y="3138147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0" name="Oval 60"/>
            <p:cNvSpPr/>
            <p:nvPr/>
          </p:nvSpPr>
          <p:spPr>
            <a:xfrm>
              <a:off x="6823216" y="3604647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1" name="Oval 61"/>
            <p:cNvSpPr/>
            <p:nvPr/>
          </p:nvSpPr>
          <p:spPr>
            <a:xfrm>
              <a:off x="4104860" y="3604647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2" name="Oval 62"/>
            <p:cNvSpPr/>
            <p:nvPr/>
          </p:nvSpPr>
          <p:spPr>
            <a:xfrm>
              <a:off x="4325267" y="4071146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3" name="Oval 63"/>
            <p:cNvSpPr/>
            <p:nvPr/>
          </p:nvSpPr>
          <p:spPr>
            <a:xfrm>
              <a:off x="3884462" y="5004145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4" name="Oval 64"/>
            <p:cNvSpPr/>
            <p:nvPr/>
          </p:nvSpPr>
          <p:spPr>
            <a:xfrm>
              <a:off x="2121206" y="4770891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5" name="Oval 65"/>
            <p:cNvSpPr/>
            <p:nvPr/>
          </p:nvSpPr>
          <p:spPr>
            <a:xfrm>
              <a:off x="2357533" y="4928981"/>
              <a:ext cx="353872" cy="35764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6" name="Oval 66"/>
            <p:cNvSpPr/>
            <p:nvPr/>
          </p:nvSpPr>
          <p:spPr>
            <a:xfrm>
              <a:off x="1637534" y="4715167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7" name="Oval 67"/>
            <p:cNvSpPr/>
            <p:nvPr/>
          </p:nvSpPr>
          <p:spPr>
            <a:xfrm>
              <a:off x="2121206" y="4071146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8" name="Oval 68"/>
            <p:cNvSpPr/>
            <p:nvPr/>
          </p:nvSpPr>
          <p:spPr>
            <a:xfrm>
              <a:off x="2341613" y="4304391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9" name="Oval 69"/>
            <p:cNvSpPr/>
            <p:nvPr/>
          </p:nvSpPr>
          <p:spPr>
            <a:xfrm>
              <a:off x="4104860" y="5144094"/>
              <a:ext cx="324483" cy="32655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0" name="Oval 70"/>
            <p:cNvSpPr/>
            <p:nvPr/>
          </p:nvSpPr>
          <p:spPr>
            <a:xfrm>
              <a:off x="1019171" y="4770891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1" name="Oval 71"/>
            <p:cNvSpPr/>
            <p:nvPr/>
          </p:nvSpPr>
          <p:spPr>
            <a:xfrm>
              <a:off x="2500792" y="5429167"/>
              <a:ext cx="281626" cy="27471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2" name="Oval 72"/>
            <p:cNvSpPr/>
            <p:nvPr/>
          </p:nvSpPr>
          <p:spPr>
            <a:xfrm>
              <a:off x="4104860" y="3837892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3" name="Oval 73"/>
            <p:cNvSpPr/>
            <p:nvPr/>
          </p:nvSpPr>
          <p:spPr>
            <a:xfrm>
              <a:off x="2428554" y="2856951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93CDDD"/>
            </a:solidFill>
            <a:ln w="9528">
              <a:solidFill>
                <a:srgbClr val="B9CDE5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4" name="Oval 74"/>
            <p:cNvSpPr/>
            <p:nvPr/>
          </p:nvSpPr>
          <p:spPr>
            <a:xfrm>
              <a:off x="1019171" y="2671648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B7DEE8"/>
            </a:solidFill>
            <a:ln w="9528">
              <a:solidFill>
                <a:srgbClr val="8EB4E3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5" name="Oval 75"/>
            <p:cNvSpPr/>
            <p:nvPr/>
          </p:nvSpPr>
          <p:spPr>
            <a:xfrm>
              <a:off x="3884462" y="2438403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B7DEE8"/>
            </a:solidFill>
            <a:ln w="9528">
              <a:solidFill>
                <a:srgbClr val="8EB4E3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6" name="Oval 76"/>
            <p:cNvSpPr/>
            <p:nvPr/>
          </p:nvSpPr>
          <p:spPr>
            <a:xfrm>
              <a:off x="1900799" y="2904902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B7DEE8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7" name="Oval 77"/>
            <p:cNvSpPr/>
            <p:nvPr/>
          </p:nvSpPr>
          <p:spPr>
            <a:xfrm>
              <a:off x="3443648" y="2904902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8" name="Oval 78"/>
            <p:cNvSpPr/>
            <p:nvPr/>
          </p:nvSpPr>
          <p:spPr>
            <a:xfrm>
              <a:off x="5206895" y="2904902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B7DEE8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9" name="Oval 79"/>
            <p:cNvSpPr/>
            <p:nvPr/>
          </p:nvSpPr>
          <p:spPr>
            <a:xfrm>
              <a:off x="7631372" y="2904902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0" name="Oval 80"/>
            <p:cNvSpPr/>
            <p:nvPr/>
          </p:nvSpPr>
          <p:spPr>
            <a:xfrm>
              <a:off x="2415085" y="2438403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B7DEE8"/>
            </a:solidFill>
            <a:ln w="9528">
              <a:solidFill>
                <a:srgbClr val="C6D9F1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1" name="Oval 81"/>
            <p:cNvSpPr/>
            <p:nvPr/>
          </p:nvSpPr>
          <p:spPr>
            <a:xfrm>
              <a:off x="6529337" y="2671648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B7DEE8"/>
            </a:solidFill>
            <a:ln w="9528">
              <a:solidFill>
                <a:srgbClr val="C6D9F1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83" name="Text Box 10"/>
          <p:cNvSpPr txBox="1"/>
          <p:nvPr/>
        </p:nvSpPr>
        <p:spPr>
          <a:xfrm>
            <a:off x="0" y="6516691"/>
            <a:ext cx="685800" cy="336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1C9AB2-111F-4A99-AA73-70EEA05456B0}" type="slidenum">
              <a:rPr/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it-IT" sz="1600" b="0" i="0" u="none" strike="noStrike" kern="1200" cap="none" spc="0" baseline="0">
              <a:solidFill>
                <a:srgbClr val="009999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84" name="Oval 80"/>
          <p:cNvSpPr/>
          <p:nvPr/>
        </p:nvSpPr>
        <p:spPr>
          <a:xfrm>
            <a:off x="1714481" y="2214557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B7DEE8"/>
          </a:solidFill>
          <a:ln w="9528">
            <a:solidFill>
              <a:srgbClr val="C6D9F1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5" name="Oval 80"/>
          <p:cNvSpPr/>
          <p:nvPr/>
        </p:nvSpPr>
        <p:spPr>
          <a:xfrm>
            <a:off x="5208852" y="2285990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B7DEE8"/>
          </a:solidFill>
          <a:ln w="9528">
            <a:solidFill>
              <a:srgbClr val="C6D9F1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6" name="Oval 80"/>
          <p:cNvSpPr/>
          <p:nvPr/>
        </p:nvSpPr>
        <p:spPr>
          <a:xfrm>
            <a:off x="7066236" y="2143115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B7DEE8"/>
          </a:solidFill>
          <a:ln w="9528">
            <a:solidFill>
              <a:srgbClr val="C6D9F1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7" name="Oval 80"/>
          <p:cNvSpPr/>
          <p:nvPr/>
        </p:nvSpPr>
        <p:spPr>
          <a:xfrm>
            <a:off x="2567479" y="2590796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B7DEE8"/>
          </a:solidFill>
          <a:ln w="9528">
            <a:solidFill>
              <a:srgbClr val="C6D9F1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8" name="Oval 70"/>
          <p:cNvSpPr/>
          <p:nvPr/>
        </p:nvSpPr>
        <p:spPr>
          <a:xfrm>
            <a:off x="1171575" y="4923294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9" name="Oval 70"/>
          <p:cNvSpPr/>
          <p:nvPr/>
        </p:nvSpPr>
        <p:spPr>
          <a:xfrm>
            <a:off x="857222" y="5075688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0" name="Oval 70"/>
          <p:cNvSpPr/>
          <p:nvPr/>
        </p:nvSpPr>
        <p:spPr>
          <a:xfrm>
            <a:off x="2708516" y="5267456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1" name="Oval 70"/>
          <p:cNvSpPr/>
          <p:nvPr/>
        </p:nvSpPr>
        <p:spPr>
          <a:xfrm>
            <a:off x="2779958" y="5553206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2" name="Oval 70"/>
          <p:cNvSpPr/>
          <p:nvPr/>
        </p:nvSpPr>
        <p:spPr>
          <a:xfrm>
            <a:off x="3786182" y="5481763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3" name="Oval 70"/>
          <p:cNvSpPr/>
          <p:nvPr/>
        </p:nvSpPr>
        <p:spPr>
          <a:xfrm>
            <a:off x="6351861" y="5072076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4" name="Oval 70"/>
          <p:cNvSpPr/>
          <p:nvPr/>
        </p:nvSpPr>
        <p:spPr>
          <a:xfrm>
            <a:off x="6786576" y="5410331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5" name="Freccia in su 96"/>
          <p:cNvSpPr/>
          <p:nvPr/>
        </p:nvSpPr>
        <p:spPr>
          <a:xfrm>
            <a:off x="2500298" y="5857893"/>
            <a:ext cx="857259" cy="642942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00B0F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6" name="Freccia in su 97"/>
          <p:cNvSpPr/>
          <p:nvPr/>
        </p:nvSpPr>
        <p:spPr>
          <a:xfrm>
            <a:off x="3786182" y="5572143"/>
            <a:ext cx="785817" cy="57150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00B0F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7" name="Freccia in su 98"/>
          <p:cNvSpPr/>
          <p:nvPr/>
        </p:nvSpPr>
        <p:spPr>
          <a:xfrm>
            <a:off x="6143634" y="5857893"/>
            <a:ext cx="928692" cy="57150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00B0F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8" name="Freccia in su 99"/>
          <p:cNvSpPr/>
          <p:nvPr/>
        </p:nvSpPr>
        <p:spPr>
          <a:xfrm>
            <a:off x="571472" y="5429268"/>
            <a:ext cx="785817" cy="642942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00B0F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9" name="Oval 51"/>
          <p:cNvSpPr/>
          <p:nvPr/>
        </p:nvSpPr>
        <p:spPr>
          <a:xfrm>
            <a:off x="6637611" y="4429134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0" name="Oval 70"/>
          <p:cNvSpPr/>
          <p:nvPr/>
        </p:nvSpPr>
        <p:spPr>
          <a:xfrm>
            <a:off x="1009625" y="5072076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1" name="Oval 70"/>
          <p:cNvSpPr/>
          <p:nvPr/>
        </p:nvSpPr>
        <p:spPr>
          <a:xfrm>
            <a:off x="851132" y="4857759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2" name="Oval 70"/>
          <p:cNvSpPr/>
          <p:nvPr/>
        </p:nvSpPr>
        <p:spPr>
          <a:xfrm>
            <a:off x="571472" y="5000634"/>
            <a:ext cx="357192" cy="35719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3" name="Oval 53"/>
          <p:cNvSpPr/>
          <p:nvPr/>
        </p:nvSpPr>
        <p:spPr>
          <a:xfrm>
            <a:off x="6143634" y="5357826"/>
            <a:ext cx="320350" cy="31581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4" name="Oval 53"/>
          <p:cNvSpPr/>
          <p:nvPr/>
        </p:nvSpPr>
        <p:spPr>
          <a:xfrm>
            <a:off x="6680542" y="5623038"/>
            <a:ext cx="320350" cy="31581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5" name="Oval 70"/>
          <p:cNvSpPr/>
          <p:nvPr/>
        </p:nvSpPr>
        <p:spPr>
          <a:xfrm>
            <a:off x="6709044" y="5286384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6" name="Oval 70"/>
          <p:cNvSpPr/>
          <p:nvPr/>
        </p:nvSpPr>
        <p:spPr>
          <a:xfrm>
            <a:off x="3857615" y="5286384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7" name="Oval 57"/>
          <p:cNvSpPr/>
          <p:nvPr/>
        </p:nvSpPr>
        <p:spPr>
          <a:xfrm>
            <a:off x="1214414" y="4534134"/>
            <a:ext cx="440813" cy="4664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8" name="Oval 65"/>
          <p:cNvSpPr/>
          <p:nvPr/>
        </p:nvSpPr>
        <p:spPr>
          <a:xfrm>
            <a:off x="2428856" y="4714884"/>
            <a:ext cx="353872" cy="35764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9" name="Oval 70"/>
          <p:cNvSpPr/>
          <p:nvPr/>
        </p:nvSpPr>
        <p:spPr>
          <a:xfrm>
            <a:off x="2714615" y="5072076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0" name="Oval 70"/>
          <p:cNvSpPr/>
          <p:nvPr/>
        </p:nvSpPr>
        <p:spPr>
          <a:xfrm>
            <a:off x="2500298" y="5286384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1" name="Oval 70"/>
          <p:cNvSpPr/>
          <p:nvPr/>
        </p:nvSpPr>
        <p:spPr>
          <a:xfrm>
            <a:off x="4423035" y="4929201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2" name="Oval 70"/>
          <p:cNvSpPr/>
          <p:nvPr/>
        </p:nvSpPr>
        <p:spPr>
          <a:xfrm>
            <a:off x="4071932" y="4929201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3" name="Oval 70"/>
          <p:cNvSpPr/>
          <p:nvPr/>
        </p:nvSpPr>
        <p:spPr>
          <a:xfrm>
            <a:off x="6566169" y="5286384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4" name="Oval 70"/>
          <p:cNvSpPr/>
          <p:nvPr/>
        </p:nvSpPr>
        <p:spPr>
          <a:xfrm>
            <a:off x="6423294" y="5286384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5" name="Oval 70"/>
          <p:cNvSpPr/>
          <p:nvPr/>
        </p:nvSpPr>
        <p:spPr>
          <a:xfrm>
            <a:off x="3922968" y="4767388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6" name="Oval 70"/>
          <p:cNvSpPr/>
          <p:nvPr/>
        </p:nvSpPr>
        <p:spPr>
          <a:xfrm>
            <a:off x="4286249" y="5072076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7" name="Oval 70"/>
          <p:cNvSpPr/>
          <p:nvPr/>
        </p:nvSpPr>
        <p:spPr>
          <a:xfrm>
            <a:off x="4565910" y="4572009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8" name="Oval 70"/>
          <p:cNvSpPr/>
          <p:nvPr/>
        </p:nvSpPr>
        <p:spPr>
          <a:xfrm>
            <a:off x="4572000" y="4767388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9" name="Oval 70"/>
          <p:cNvSpPr/>
          <p:nvPr/>
        </p:nvSpPr>
        <p:spPr>
          <a:xfrm>
            <a:off x="3994400" y="4572009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0" name="Oval 70"/>
          <p:cNvSpPr/>
          <p:nvPr/>
        </p:nvSpPr>
        <p:spPr>
          <a:xfrm>
            <a:off x="6851928" y="5072076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1" name="Oval 70"/>
          <p:cNvSpPr/>
          <p:nvPr/>
        </p:nvSpPr>
        <p:spPr>
          <a:xfrm>
            <a:off x="6351861" y="4786326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2" name="Oval 70"/>
          <p:cNvSpPr/>
          <p:nvPr/>
        </p:nvSpPr>
        <p:spPr>
          <a:xfrm>
            <a:off x="6851928" y="4643442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3" name="Oval 70"/>
          <p:cNvSpPr/>
          <p:nvPr/>
        </p:nvSpPr>
        <p:spPr>
          <a:xfrm>
            <a:off x="6566169" y="4643442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4" name="Oval 70"/>
          <p:cNvSpPr/>
          <p:nvPr/>
        </p:nvSpPr>
        <p:spPr>
          <a:xfrm>
            <a:off x="2428856" y="4500567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5" name="Oval 70"/>
          <p:cNvSpPr/>
          <p:nvPr/>
        </p:nvSpPr>
        <p:spPr>
          <a:xfrm>
            <a:off x="2285981" y="4572009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6" name="Oval 70"/>
          <p:cNvSpPr/>
          <p:nvPr/>
        </p:nvSpPr>
        <p:spPr>
          <a:xfrm>
            <a:off x="2357423" y="4857759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7" name="Oval 70"/>
          <p:cNvSpPr/>
          <p:nvPr/>
        </p:nvSpPr>
        <p:spPr>
          <a:xfrm>
            <a:off x="2071673" y="4572009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8" name="Oval 70"/>
          <p:cNvSpPr/>
          <p:nvPr/>
        </p:nvSpPr>
        <p:spPr>
          <a:xfrm>
            <a:off x="4065843" y="5357826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9" name="Oval 70"/>
          <p:cNvSpPr/>
          <p:nvPr/>
        </p:nvSpPr>
        <p:spPr>
          <a:xfrm>
            <a:off x="6280419" y="5214951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0" name="Oval 70"/>
          <p:cNvSpPr/>
          <p:nvPr/>
        </p:nvSpPr>
        <p:spPr>
          <a:xfrm>
            <a:off x="6351861" y="5624638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1" name="CaixaDeTexto 130"/>
          <p:cNvSpPr txBox="1"/>
          <p:nvPr/>
        </p:nvSpPr>
        <p:spPr>
          <a:xfrm>
            <a:off x="467544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Retração - Fenômeno</a:t>
            </a:r>
            <a:endParaRPr lang="pt-BR" sz="2400" b="1" dirty="0"/>
          </a:p>
        </p:txBody>
      </p:sp>
      <p:sp>
        <p:nvSpPr>
          <p:cNvPr id="132" name="CaixaDeTexto 131"/>
          <p:cNvSpPr txBox="1"/>
          <p:nvPr/>
        </p:nvSpPr>
        <p:spPr>
          <a:xfrm>
            <a:off x="2699792" y="98072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Evaporação da </a:t>
            </a:r>
            <a:r>
              <a:rPr lang="pt-BR" sz="2800" b="1" dirty="0" err="1" smtClean="0">
                <a:solidFill>
                  <a:srgbClr val="FF0000"/>
                </a:solidFill>
              </a:rPr>
              <a:t>agua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1801" y="3214591"/>
            <a:ext cx="8572198" cy="2881412"/>
            <a:chOff x="571801" y="3214591"/>
            <a:chExt cx="8572198" cy="2881412"/>
          </a:xfrm>
        </p:grpSpPr>
        <p:sp>
          <p:nvSpPr>
            <p:cNvPr id="3" name="Freeform 3" descr="Marmo bianco"/>
            <p:cNvSpPr/>
            <p:nvPr/>
          </p:nvSpPr>
          <p:spPr>
            <a:xfrm>
              <a:off x="2323956" y="3235330"/>
              <a:ext cx="1787661" cy="24201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2"/>
                <a:gd name="f7" fmla="val 747"/>
                <a:gd name="f8" fmla="val 6"/>
                <a:gd name="f9" fmla="val 41"/>
                <a:gd name="f10" fmla="val 9"/>
                <a:gd name="f11" fmla="val 77"/>
                <a:gd name="f12" fmla="val 19"/>
                <a:gd name="f13" fmla="val 104"/>
                <a:gd name="f14" fmla="val 28"/>
                <a:gd name="f15" fmla="val 159"/>
                <a:gd name="f16" fmla="val 186"/>
                <a:gd name="f17" fmla="val 204"/>
                <a:gd name="f18" fmla="val 231"/>
                <a:gd name="f19" fmla="val 250"/>
                <a:gd name="f20" fmla="val 268"/>
                <a:gd name="f21" fmla="val 295"/>
                <a:gd name="f22" fmla="val 322"/>
                <a:gd name="f23" fmla="val 341"/>
                <a:gd name="f24" fmla="val 368"/>
                <a:gd name="f25" fmla="val 395"/>
                <a:gd name="f26" fmla="val 422"/>
                <a:gd name="f27" fmla="val 450"/>
                <a:gd name="f28" fmla="val 477"/>
                <a:gd name="f29" fmla="val 504"/>
                <a:gd name="f30" fmla="val 531"/>
                <a:gd name="f31" fmla="val 46"/>
                <a:gd name="f32" fmla="val 73"/>
                <a:gd name="f33" fmla="val 522"/>
                <a:gd name="f34" fmla="val 100"/>
                <a:gd name="f35" fmla="val 128"/>
                <a:gd name="f36" fmla="val 486"/>
                <a:gd name="f37" fmla="val 164"/>
                <a:gd name="f38" fmla="val 237"/>
                <a:gd name="f39" fmla="val 291"/>
                <a:gd name="f40" fmla="val 495"/>
                <a:gd name="f41" fmla="val 346"/>
                <a:gd name="f42" fmla="val 373"/>
                <a:gd name="f43" fmla="val 400"/>
                <a:gd name="f44" fmla="val 437"/>
                <a:gd name="f45" fmla="val 464"/>
                <a:gd name="f46" fmla="val 491"/>
                <a:gd name="f47" fmla="val 518"/>
                <a:gd name="f48" fmla="val 468"/>
                <a:gd name="f49" fmla="val 537"/>
                <a:gd name="f50" fmla="val 564"/>
                <a:gd name="f51" fmla="val 441"/>
                <a:gd name="f52" fmla="val 591"/>
                <a:gd name="f53" fmla="val 431"/>
                <a:gd name="f54" fmla="val 627"/>
                <a:gd name="f55" fmla="val 646"/>
                <a:gd name="f56" fmla="val 673"/>
                <a:gd name="f57" fmla="val 700"/>
                <a:gd name="f58" fmla="val 727"/>
                <a:gd name="f59" fmla="val 746"/>
                <a:gd name="f60" fmla="val 432"/>
                <a:gd name="f61" fmla="val 726"/>
                <a:gd name="f62" fmla="+- 0 0 -90"/>
                <a:gd name="f63" fmla="*/ f3 1 532"/>
                <a:gd name="f64" fmla="*/ f4 1 747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532"/>
                <a:gd name="f73" fmla="*/ f69 1 747"/>
                <a:gd name="f74" fmla="*/ 0 f70 1"/>
                <a:gd name="f75" fmla="*/ 3721 f69 1"/>
                <a:gd name="f76" fmla="*/ 48262 f70 1"/>
                <a:gd name="f77" fmla="*/ 5679 f69 1"/>
                <a:gd name="f78" fmla="*/ 90139 f70 1"/>
                <a:gd name="f79" fmla="*/ 11731 f69 1"/>
                <a:gd name="f80" fmla="*/ 121723 f70 1"/>
                <a:gd name="f81" fmla="*/ 17122 f69 1"/>
                <a:gd name="f82" fmla="*/ 186328 f70 1"/>
                <a:gd name="f83" fmla="*/ 217941 f70 1"/>
                <a:gd name="f84" fmla="*/ 239270 f70 1"/>
                <a:gd name="f85" fmla="*/ 0 f69 1"/>
                <a:gd name="f86" fmla="*/ 270849 f70 1"/>
                <a:gd name="f87" fmla="*/ 293150 f70 1"/>
                <a:gd name="f88" fmla="*/ 313966 f70 1"/>
                <a:gd name="f89" fmla="*/ 346067 f70 1"/>
                <a:gd name="f90" fmla="*/ 377668 f70 1"/>
                <a:gd name="f91" fmla="*/ 399908 f70 1"/>
                <a:gd name="f92" fmla="*/ 431488 f70 1"/>
                <a:gd name="f93" fmla="*/ 463089 f70 1"/>
                <a:gd name="f94" fmla="*/ 494737 f70 1"/>
                <a:gd name="f95" fmla="*/ 527581 f70 1"/>
                <a:gd name="f96" fmla="*/ 559185 f70 1"/>
                <a:gd name="f97" fmla="*/ 590787 f70 1"/>
                <a:gd name="f98" fmla="*/ 622533 f70 1"/>
                <a:gd name="f99" fmla="*/ 28148 f69 1"/>
                <a:gd name="f100" fmla="*/ 44767 f69 1"/>
                <a:gd name="f101" fmla="*/ 612283 f70 1"/>
                <a:gd name="f102" fmla="*/ 61126 f69 1"/>
                <a:gd name="f103" fmla="*/ 78248 f69 1"/>
                <a:gd name="f104" fmla="*/ 569910 f70 1"/>
                <a:gd name="f105" fmla="*/ 100222 f69 1"/>
                <a:gd name="f106" fmla="*/ 144991 f69 1"/>
                <a:gd name="f107" fmla="*/ 177970 f69 1"/>
                <a:gd name="f108" fmla="*/ 580161 f70 1"/>
                <a:gd name="f109" fmla="*/ 211514 f69 1"/>
                <a:gd name="f110" fmla="*/ 228134 f69 1"/>
                <a:gd name="f111" fmla="*/ 244555 f69 1"/>
                <a:gd name="f112" fmla="*/ 267244 f69 1"/>
                <a:gd name="f113" fmla="*/ 283663 f69 1"/>
                <a:gd name="f114" fmla="*/ 300318 f69 1"/>
                <a:gd name="f115" fmla="*/ 316632 f69 1"/>
                <a:gd name="f116" fmla="*/ 548581 f70 1"/>
                <a:gd name="f117" fmla="*/ 328358 f69 1"/>
                <a:gd name="f118" fmla="*/ 344777 f69 1"/>
                <a:gd name="f119" fmla="*/ 516977 f70 1"/>
                <a:gd name="f120" fmla="*/ 361399 f69 1"/>
                <a:gd name="f121" fmla="*/ 505462 f70 1"/>
                <a:gd name="f122" fmla="*/ 383418 f69 1"/>
                <a:gd name="f123" fmla="*/ 394956 f69 1"/>
                <a:gd name="f124" fmla="*/ 411583 f69 1"/>
                <a:gd name="f125" fmla="*/ 427922 f69 1"/>
                <a:gd name="f126" fmla="*/ 444544 f69 1"/>
                <a:gd name="f127" fmla="*/ 456070 f69 1"/>
                <a:gd name="f128" fmla="*/ 506705 f70 1"/>
                <a:gd name="f129" fmla="*/ 443869 f69 1"/>
                <a:gd name="f130" fmla="*/ 532 f70 1"/>
                <a:gd name="f131" fmla="*/ 747 f69 1"/>
                <a:gd name="f132" fmla="+- f71 0 f1"/>
                <a:gd name="f133" fmla="*/ f74 1 532"/>
                <a:gd name="f134" fmla="*/ f75 1 747"/>
                <a:gd name="f135" fmla="*/ f76 1 532"/>
                <a:gd name="f136" fmla="*/ f77 1 747"/>
                <a:gd name="f137" fmla="*/ f78 1 532"/>
                <a:gd name="f138" fmla="*/ f79 1 747"/>
                <a:gd name="f139" fmla="*/ f80 1 532"/>
                <a:gd name="f140" fmla="*/ f81 1 747"/>
                <a:gd name="f141" fmla="*/ f82 1 532"/>
                <a:gd name="f142" fmla="*/ f83 1 532"/>
                <a:gd name="f143" fmla="*/ f84 1 532"/>
                <a:gd name="f144" fmla="*/ f85 1 747"/>
                <a:gd name="f145" fmla="*/ f86 1 532"/>
                <a:gd name="f146" fmla="*/ f87 1 532"/>
                <a:gd name="f147" fmla="*/ f88 1 532"/>
                <a:gd name="f148" fmla="*/ f89 1 532"/>
                <a:gd name="f149" fmla="*/ f90 1 532"/>
                <a:gd name="f150" fmla="*/ f91 1 532"/>
                <a:gd name="f151" fmla="*/ f92 1 532"/>
                <a:gd name="f152" fmla="*/ f93 1 532"/>
                <a:gd name="f153" fmla="*/ f94 1 532"/>
                <a:gd name="f154" fmla="*/ f95 1 532"/>
                <a:gd name="f155" fmla="*/ f96 1 532"/>
                <a:gd name="f156" fmla="*/ f97 1 532"/>
                <a:gd name="f157" fmla="*/ f98 1 532"/>
                <a:gd name="f158" fmla="*/ f99 1 747"/>
                <a:gd name="f159" fmla="*/ f100 1 747"/>
                <a:gd name="f160" fmla="*/ f101 1 532"/>
                <a:gd name="f161" fmla="*/ f102 1 747"/>
                <a:gd name="f162" fmla="*/ f103 1 747"/>
                <a:gd name="f163" fmla="*/ f104 1 532"/>
                <a:gd name="f164" fmla="*/ f105 1 747"/>
                <a:gd name="f165" fmla="*/ f106 1 747"/>
                <a:gd name="f166" fmla="*/ f107 1 747"/>
                <a:gd name="f167" fmla="*/ f108 1 532"/>
                <a:gd name="f168" fmla="*/ f109 1 747"/>
                <a:gd name="f169" fmla="*/ f110 1 747"/>
                <a:gd name="f170" fmla="*/ f111 1 747"/>
                <a:gd name="f171" fmla="*/ f112 1 747"/>
                <a:gd name="f172" fmla="*/ f113 1 747"/>
                <a:gd name="f173" fmla="*/ f114 1 747"/>
                <a:gd name="f174" fmla="*/ f115 1 747"/>
                <a:gd name="f175" fmla="*/ f116 1 532"/>
                <a:gd name="f176" fmla="*/ f117 1 747"/>
                <a:gd name="f177" fmla="*/ f118 1 747"/>
                <a:gd name="f178" fmla="*/ f119 1 532"/>
                <a:gd name="f179" fmla="*/ f120 1 747"/>
                <a:gd name="f180" fmla="*/ f121 1 532"/>
                <a:gd name="f181" fmla="*/ f122 1 747"/>
                <a:gd name="f182" fmla="*/ f123 1 747"/>
                <a:gd name="f183" fmla="*/ f124 1 747"/>
                <a:gd name="f184" fmla="*/ f125 1 747"/>
                <a:gd name="f185" fmla="*/ f126 1 747"/>
                <a:gd name="f186" fmla="*/ f127 1 747"/>
                <a:gd name="f187" fmla="*/ f128 1 532"/>
                <a:gd name="f188" fmla="*/ f129 1 747"/>
                <a:gd name="f189" fmla="*/ f130 1 532"/>
                <a:gd name="f190" fmla="*/ f131 1 747"/>
                <a:gd name="f191" fmla="*/ f133 1 f72"/>
                <a:gd name="f192" fmla="*/ f134 1 f73"/>
                <a:gd name="f193" fmla="*/ f135 1 f72"/>
                <a:gd name="f194" fmla="*/ f136 1 f73"/>
                <a:gd name="f195" fmla="*/ f137 1 f72"/>
                <a:gd name="f196" fmla="*/ f138 1 f73"/>
                <a:gd name="f197" fmla="*/ f139 1 f72"/>
                <a:gd name="f198" fmla="*/ f140 1 f73"/>
                <a:gd name="f199" fmla="*/ f141 1 f72"/>
                <a:gd name="f200" fmla="*/ f142 1 f72"/>
                <a:gd name="f201" fmla="*/ f143 1 f72"/>
                <a:gd name="f202" fmla="*/ f144 1 f73"/>
                <a:gd name="f203" fmla="*/ f145 1 f72"/>
                <a:gd name="f204" fmla="*/ f146 1 f72"/>
                <a:gd name="f205" fmla="*/ f147 1 f72"/>
                <a:gd name="f206" fmla="*/ f148 1 f72"/>
                <a:gd name="f207" fmla="*/ f149 1 f72"/>
                <a:gd name="f208" fmla="*/ f150 1 f72"/>
                <a:gd name="f209" fmla="*/ f151 1 f72"/>
                <a:gd name="f210" fmla="*/ f152 1 f72"/>
                <a:gd name="f211" fmla="*/ f153 1 f72"/>
                <a:gd name="f212" fmla="*/ f154 1 f72"/>
                <a:gd name="f213" fmla="*/ f155 1 f72"/>
                <a:gd name="f214" fmla="*/ f156 1 f72"/>
                <a:gd name="f215" fmla="*/ f157 1 f72"/>
                <a:gd name="f216" fmla="*/ f158 1 f73"/>
                <a:gd name="f217" fmla="*/ f159 1 f73"/>
                <a:gd name="f218" fmla="*/ f160 1 f72"/>
                <a:gd name="f219" fmla="*/ f161 1 f73"/>
                <a:gd name="f220" fmla="*/ f162 1 f73"/>
                <a:gd name="f221" fmla="*/ f163 1 f72"/>
                <a:gd name="f222" fmla="*/ f164 1 f73"/>
                <a:gd name="f223" fmla="*/ f165 1 f73"/>
                <a:gd name="f224" fmla="*/ f166 1 f73"/>
                <a:gd name="f225" fmla="*/ f167 1 f72"/>
                <a:gd name="f226" fmla="*/ f168 1 f73"/>
                <a:gd name="f227" fmla="*/ f169 1 f73"/>
                <a:gd name="f228" fmla="*/ f170 1 f73"/>
                <a:gd name="f229" fmla="*/ f171 1 f73"/>
                <a:gd name="f230" fmla="*/ f172 1 f73"/>
                <a:gd name="f231" fmla="*/ f173 1 f73"/>
                <a:gd name="f232" fmla="*/ f174 1 f73"/>
                <a:gd name="f233" fmla="*/ f175 1 f72"/>
                <a:gd name="f234" fmla="*/ f176 1 f73"/>
                <a:gd name="f235" fmla="*/ f177 1 f73"/>
                <a:gd name="f236" fmla="*/ f178 1 f72"/>
                <a:gd name="f237" fmla="*/ f179 1 f73"/>
                <a:gd name="f238" fmla="*/ f180 1 f72"/>
                <a:gd name="f239" fmla="*/ f181 1 f73"/>
                <a:gd name="f240" fmla="*/ f182 1 f73"/>
                <a:gd name="f241" fmla="*/ f183 1 f73"/>
                <a:gd name="f242" fmla="*/ f184 1 f73"/>
                <a:gd name="f243" fmla="*/ f185 1 f73"/>
                <a:gd name="f244" fmla="*/ f186 1 f73"/>
                <a:gd name="f245" fmla="*/ f187 1 f72"/>
                <a:gd name="f246" fmla="*/ f188 1 f73"/>
                <a:gd name="f247" fmla="*/ f189 1 f72"/>
                <a:gd name="f248" fmla="*/ f190 1 f73"/>
                <a:gd name="f249" fmla="*/ f191 f63 1"/>
                <a:gd name="f250" fmla="*/ f247 f63 1"/>
                <a:gd name="f251" fmla="*/ f248 f64 1"/>
                <a:gd name="f252" fmla="*/ f202 f64 1"/>
                <a:gd name="f253" fmla="*/ f192 f64 1"/>
                <a:gd name="f254" fmla="*/ f193 f63 1"/>
                <a:gd name="f255" fmla="*/ f194 f64 1"/>
                <a:gd name="f256" fmla="*/ f195 f63 1"/>
                <a:gd name="f257" fmla="*/ f196 f64 1"/>
                <a:gd name="f258" fmla="*/ f197 f63 1"/>
                <a:gd name="f259" fmla="*/ f198 f64 1"/>
                <a:gd name="f260" fmla="*/ f199 f63 1"/>
                <a:gd name="f261" fmla="*/ f200 f63 1"/>
                <a:gd name="f262" fmla="*/ f201 f63 1"/>
                <a:gd name="f263" fmla="*/ f203 f63 1"/>
                <a:gd name="f264" fmla="*/ f204 f63 1"/>
                <a:gd name="f265" fmla="*/ f205 f63 1"/>
                <a:gd name="f266" fmla="*/ f206 f63 1"/>
                <a:gd name="f267" fmla="*/ f207 f63 1"/>
                <a:gd name="f268" fmla="*/ f208 f63 1"/>
                <a:gd name="f269" fmla="*/ f209 f63 1"/>
                <a:gd name="f270" fmla="*/ f210 f63 1"/>
                <a:gd name="f271" fmla="*/ f211 f63 1"/>
                <a:gd name="f272" fmla="*/ f212 f63 1"/>
                <a:gd name="f273" fmla="*/ f213 f63 1"/>
                <a:gd name="f274" fmla="*/ f214 f63 1"/>
                <a:gd name="f275" fmla="*/ f215 f63 1"/>
                <a:gd name="f276" fmla="*/ f216 f64 1"/>
                <a:gd name="f277" fmla="*/ f217 f64 1"/>
                <a:gd name="f278" fmla="*/ f218 f63 1"/>
                <a:gd name="f279" fmla="*/ f219 f64 1"/>
                <a:gd name="f280" fmla="*/ f220 f64 1"/>
                <a:gd name="f281" fmla="*/ f221 f63 1"/>
                <a:gd name="f282" fmla="*/ f222 f64 1"/>
                <a:gd name="f283" fmla="*/ f223 f64 1"/>
                <a:gd name="f284" fmla="*/ f224 f64 1"/>
                <a:gd name="f285" fmla="*/ f225 f63 1"/>
                <a:gd name="f286" fmla="*/ f226 f64 1"/>
                <a:gd name="f287" fmla="*/ f227 f64 1"/>
                <a:gd name="f288" fmla="*/ f228 f64 1"/>
                <a:gd name="f289" fmla="*/ f229 f64 1"/>
                <a:gd name="f290" fmla="*/ f230 f64 1"/>
                <a:gd name="f291" fmla="*/ f231 f64 1"/>
                <a:gd name="f292" fmla="*/ f232 f64 1"/>
                <a:gd name="f293" fmla="*/ f233 f63 1"/>
                <a:gd name="f294" fmla="*/ f234 f64 1"/>
                <a:gd name="f295" fmla="*/ f235 f64 1"/>
                <a:gd name="f296" fmla="*/ f236 f63 1"/>
                <a:gd name="f297" fmla="*/ f237 f64 1"/>
                <a:gd name="f298" fmla="*/ f238 f63 1"/>
                <a:gd name="f299" fmla="*/ f239 f64 1"/>
                <a:gd name="f300" fmla="*/ f240 f64 1"/>
                <a:gd name="f301" fmla="*/ f241 f64 1"/>
                <a:gd name="f302" fmla="*/ f242 f64 1"/>
                <a:gd name="f303" fmla="*/ f243 f64 1"/>
                <a:gd name="f304" fmla="*/ f244 f64 1"/>
                <a:gd name="f305" fmla="*/ f245 f63 1"/>
                <a:gd name="f306" fmla="*/ f246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2">
                  <a:pos x="f249" y="f253"/>
                </a:cxn>
                <a:cxn ang="f132">
                  <a:pos x="f254" y="f255"/>
                </a:cxn>
                <a:cxn ang="f132">
                  <a:pos x="f256" y="f257"/>
                </a:cxn>
                <a:cxn ang="f132">
                  <a:pos x="f258" y="f259"/>
                </a:cxn>
                <a:cxn ang="f132">
                  <a:pos x="f260" y="f259"/>
                </a:cxn>
                <a:cxn ang="f132">
                  <a:pos x="f261" y="f257"/>
                </a:cxn>
                <a:cxn ang="f132">
                  <a:pos x="f262" y="f252"/>
                </a:cxn>
                <a:cxn ang="f132">
                  <a:pos x="f263" y="f252"/>
                </a:cxn>
                <a:cxn ang="f132">
                  <a:pos x="f264" y="f252"/>
                </a:cxn>
                <a:cxn ang="f132">
                  <a:pos x="f265" y="f257"/>
                </a:cxn>
                <a:cxn ang="f132">
                  <a:pos x="f266" y="f259"/>
                </a:cxn>
                <a:cxn ang="f132">
                  <a:pos x="f267" y="f259"/>
                </a:cxn>
                <a:cxn ang="f132">
                  <a:pos x="f268" y="f259"/>
                </a:cxn>
                <a:cxn ang="f132">
                  <a:pos x="f269" y="f259"/>
                </a:cxn>
                <a:cxn ang="f132">
                  <a:pos x="f270" y="f257"/>
                </a:cxn>
                <a:cxn ang="f132">
                  <a:pos x="f271" y="f257"/>
                </a:cxn>
                <a:cxn ang="f132">
                  <a:pos x="f272" y="f255"/>
                </a:cxn>
                <a:cxn ang="f132">
                  <a:pos x="f273" y="f257"/>
                </a:cxn>
                <a:cxn ang="f132">
                  <a:pos x="f274" y="f259"/>
                </a:cxn>
                <a:cxn ang="f132">
                  <a:pos x="f275" y="f276"/>
                </a:cxn>
                <a:cxn ang="f132">
                  <a:pos x="f275" y="f277"/>
                </a:cxn>
                <a:cxn ang="f132">
                  <a:pos x="f278" y="f279"/>
                </a:cxn>
                <a:cxn ang="f132">
                  <a:pos x="f274" y="f280"/>
                </a:cxn>
                <a:cxn ang="f132">
                  <a:pos x="f281" y="f282"/>
                </a:cxn>
                <a:cxn ang="f132">
                  <a:pos x="f281" y="f283"/>
                </a:cxn>
                <a:cxn ang="f132">
                  <a:pos x="f281" y="f284"/>
                </a:cxn>
                <a:cxn ang="f132">
                  <a:pos x="f285" y="f286"/>
                </a:cxn>
                <a:cxn ang="f132">
                  <a:pos x="f285" y="f287"/>
                </a:cxn>
                <a:cxn ang="f132">
                  <a:pos x="f285" y="f288"/>
                </a:cxn>
                <a:cxn ang="f132">
                  <a:pos x="f285" y="f289"/>
                </a:cxn>
                <a:cxn ang="f132">
                  <a:pos x="f285" y="f290"/>
                </a:cxn>
                <a:cxn ang="f132">
                  <a:pos x="f285" y="f291"/>
                </a:cxn>
                <a:cxn ang="f132">
                  <a:pos x="f281" y="f292"/>
                </a:cxn>
                <a:cxn ang="f132">
                  <a:pos x="f293" y="f294"/>
                </a:cxn>
                <a:cxn ang="f132">
                  <a:pos x="f272" y="f295"/>
                </a:cxn>
                <a:cxn ang="f132">
                  <a:pos x="f296" y="f297"/>
                </a:cxn>
                <a:cxn ang="f132">
                  <a:pos x="f298" y="f299"/>
                </a:cxn>
                <a:cxn ang="f132">
                  <a:pos x="f298" y="f300"/>
                </a:cxn>
                <a:cxn ang="f132">
                  <a:pos x="f298" y="f301"/>
                </a:cxn>
                <a:cxn ang="f132">
                  <a:pos x="f296" y="f302"/>
                </a:cxn>
                <a:cxn ang="f132">
                  <a:pos x="f298" y="f303"/>
                </a:cxn>
                <a:cxn ang="f132">
                  <a:pos x="f298" y="f304"/>
                </a:cxn>
                <a:cxn ang="f132">
                  <a:pos x="f305" y="f306"/>
                </a:cxn>
              </a:cxnLst>
              <a:rect l="f249" t="f252" r="f250" b="f251"/>
              <a:pathLst>
                <a:path w="532" h="747">
                  <a:moveTo>
                    <a:pt x="f5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2"/>
                  </a:lnTo>
                  <a:lnTo>
                    <a:pt x="f17" y="f5"/>
                  </a:lnTo>
                  <a:lnTo>
                    <a:pt x="f18" y="f5"/>
                  </a:lnTo>
                  <a:lnTo>
                    <a:pt x="f19" y="f5"/>
                  </a:lnTo>
                  <a:lnTo>
                    <a:pt x="f20" y="f12"/>
                  </a:lnTo>
                  <a:lnTo>
                    <a:pt x="f21" y="f14"/>
                  </a:lnTo>
                  <a:lnTo>
                    <a:pt x="f22" y="f14"/>
                  </a:lnTo>
                  <a:lnTo>
                    <a:pt x="f23" y="f14"/>
                  </a:lnTo>
                  <a:lnTo>
                    <a:pt x="f24" y="f14"/>
                  </a:lnTo>
                  <a:lnTo>
                    <a:pt x="f25" y="f12"/>
                  </a:lnTo>
                  <a:lnTo>
                    <a:pt x="f26" y="f12"/>
                  </a:lnTo>
                  <a:lnTo>
                    <a:pt x="f27" y="f10"/>
                  </a:lnTo>
                  <a:lnTo>
                    <a:pt x="f28" y="f12"/>
                  </a:lnTo>
                  <a:lnTo>
                    <a:pt x="f29" y="f14"/>
                  </a:lnTo>
                  <a:lnTo>
                    <a:pt x="f30" y="f31"/>
                  </a:lnTo>
                  <a:lnTo>
                    <a:pt x="f30" y="f32"/>
                  </a:lnTo>
                  <a:lnTo>
                    <a:pt x="f33" y="f34"/>
                  </a:lnTo>
                  <a:lnTo>
                    <a:pt x="f29" y="f35"/>
                  </a:lnTo>
                  <a:lnTo>
                    <a:pt x="f36" y="f37"/>
                  </a:lnTo>
                  <a:lnTo>
                    <a:pt x="f36" y="f38"/>
                  </a:lnTo>
                  <a:lnTo>
                    <a:pt x="f36" y="f39"/>
                  </a:lnTo>
                  <a:lnTo>
                    <a:pt x="f40" y="f41"/>
                  </a:lnTo>
                  <a:lnTo>
                    <a:pt x="f40" y="f42"/>
                  </a:lnTo>
                  <a:lnTo>
                    <a:pt x="f40" y="f43"/>
                  </a:lnTo>
                  <a:lnTo>
                    <a:pt x="f40" y="f44"/>
                  </a:lnTo>
                  <a:lnTo>
                    <a:pt x="f40" y="f45"/>
                  </a:lnTo>
                  <a:lnTo>
                    <a:pt x="f40" y="f46"/>
                  </a:lnTo>
                  <a:lnTo>
                    <a:pt x="f36" y="f47"/>
                  </a:lnTo>
                  <a:lnTo>
                    <a:pt x="f48" y="f49"/>
                  </a:lnTo>
                  <a:lnTo>
                    <a:pt x="f27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3" y="f55"/>
                  </a:lnTo>
                  <a:lnTo>
                    <a:pt x="f53" y="f56"/>
                  </a:lnTo>
                  <a:lnTo>
                    <a:pt x="f51" y="f57"/>
                  </a:lnTo>
                  <a:lnTo>
                    <a:pt x="f53" y="f58"/>
                  </a:lnTo>
                  <a:lnTo>
                    <a:pt x="f53" y="f59"/>
                  </a:lnTo>
                  <a:lnTo>
                    <a:pt x="f60" y="f61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4" descr="Marmo bianco"/>
            <p:cNvSpPr/>
            <p:nvPr/>
          </p:nvSpPr>
          <p:spPr>
            <a:xfrm>
              <a:off x="4387108" y="3235330"/>
              <a:ext cx="2114577" cy="25108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8"/>
                <a:gd name="f7" fmla="val 775"/>
                <a:gd name="f8" fmla="val 2"/>
                <a:gd name="f9" fmla="val 726"/>
                <a:gd name="f10" fmla="val 682"/>
                <a:gd name="f11" fmla="val 655"/>
                <a:gd name="f12" fmla="val 19"/>
                <a:gd name="f13" fmla="val 646"/>
                <a:gd name="f14" fmla="val 28"/>
                <a:gd name="f15" fmla="val 627"/>
                <a:gd name="f16" fmla="val 55"/>
                <a:gd name="f17" fmla="val 609"/>
                <a:gd name="f18" fmla="val 82"/>
                <a:gd name="f19" fmla="val 582"/>
                <a:gd name="f20" fmla="val 100"/>
                <a:gd name="f21" fmla="val 555"/>
                <a:gd name="f22" fmla="val 109"/>
                <a:gd name="f23" fmla="val 518"/>
                <a:gd name="f24" fmla="val 491"/>
                <a:gd name="f25" fmla="val 455"/>
                <a:gd name="f26" fmla="val 418"/>
                <a:gd name="f27" fmla="val 382"/>
                <a:gd name="f28" fmla="val 73"/>
                <a:gd name="f29" fmla="val 355"/>
                <a:gd name="f30" fmla="val 328"/>
                <a:gd name="f31" fmla="val 309"/>
                <a:gd name="f32" fmla="val 282"/>
                <a:gd name="f33" fmla="val 255"/>
                <a:gd name="f34" fmla="val 91"/>
                <a:gd name="f35" fmla="val 182"/>
                <a:gd name="f36" fmla="val 155"/>
                <a:gd name="f37" fmla="val 128"/>
                <a:gd name="f38" fmla="val 64"/>
                <a:gd name="f39" fmla="val 137"/>
                <a:gd name="f40" fmla="val 37"/>
                <a:gd name="f41" fmla="val 146"/>
                <a:gd name="f42" fmla="val 9"/>
                <a:gd name="f43" fmla="val 173"/>
                <a:gd name="f44" fmla="val 200"/>
                <a:gd name="f45" fmla="val 228"/>
                <a:gd name="f46" fmla="val 46"/>
                <a:gd name="f47" fmla="val 291"/>
                <a:gd name="f48" fmla="val 319"/>
                <a:gd name="f49" fmla="val 346"/>
                <a:gd name="f50" fmla="val 373"/>
                <a:gd name="f51" fmla="val 500"/>
                <a:gd name="f52" fmla="val 573"/>
                <a:gd name="f53" fmla="val 628"/>
                <a:gd name="f54" fmla="val 637"/>
                <a:gd name="f55" fmla="val 164"/>
                <a:gd name="f56" fmla="val 618"/>
                <a:gd name="f57" fmla="val 191"/>
                <a:gd name="f58" fmla="val 218"/>
                <a:gd name="f59" fmla="val 600"/>
                <a:gd name="f60" fmla="val 237"/>
                <a:gd name="f61" fmla="val 264"/>
                <a:gd name="f62" fmla="val 337"/>
                <a:gd name="f63" fmla="val 564"/>
                <a:gd name="f64" fmla="val 409"/>
                <a:gd name="f65" fmla="val 482"/>
                <a:gd name="f66" fmla="val 664"/>
                <a:gd name="f67" fmla="val 691"/>
                <a:gd name="f68" fmla="val 546"/>
                <a:gd name="f69" fmla="val 718"/>
                <a:gd name="f70" fmla="val 537"/>
                <a:gd name="f71" fmla="val 737"/>
                <a:gd name="f72" fmla="val 530"/>
                <a:gd name="f73" fmla="val 774"/>
                <a:gd name="f74" fmla="+- 0 0 -90"/>
                <a:gd name="f75" fmla="*/ f3 1 638"/>
                <a:gd name="f76" fmla="*/ f4 1 775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638"/>
                <a:gd name="f85" fmla="*/ f81 1 775"/>
                <a:gd name="f86" fmla="*/ 2044 f82 1"/>
                <a:gd name="f87" fmla="*/ 443810 f81 1"/>
                <a:gd name="f88" fmla="*/ 0 f82 1"/>
                <a:gd name="f89" fmla="*/ 416948 f81 1"/>
                <a:gd name="f90" fmla="*/ 400531 f81 1"/>
                <a:gd name="f91" fmla="*/ 20069 f82 1"/>
                <a:gd name="f92" fmla="*/ 394947 f81 1"/>
                <a:gd name="f93" fmla="*/ 29946 f82 1"/>
                <a:gd name="f94" fmla="*/ 383404 f81 1"/>
                <a:gd name="f95" fmla="*/ 58566 f82 1"/>
                <a:gd name="f96" fmla="*/ 372336 f81 1"/>
                <a:gd name="f97" fmla="*/ 87349 f82 1"/>
                <a:gd name="f98" fmla="*/ 355714 f81 1"/>
                <a:gd name="f99" fmla="*/ 106684 f82 1"/>
                <a:gd name="f100" fmla="*/ 339420 f81 1"/>
                <a:gd name="f101" fmla="*/ 116131 f82 1"/>
                <a:gd name="f102" fmla="*/ 316619 f81 1"/>
                <a:gd name="f103" fmla="*/ 300260 f81 1"/>
                <a:gd name="f104" fmla="*/ 278294 f81 1"/>
                <a:gd name="f105" fmla="*/ 255493 f81 1"/>
                <a:gd name="f106" fmla="*/ 233528 f81 1"/>
                <a:gd name="f107" fmla="*/ 77910 f82 1"/>
                <a:gd name="f108" fmla="*/ 217181 f81 1"/>
                <a:gd name="f109" fmla="*/ 200559 f81 1"/>
                <a:gd name="f110" fmla="*/ 189021 f81 1"/>
                <a:gd name="f111" fmla="*/ 172402 f81 1"/>
                <a:gd name="f112" fmla="*/ 155980 f81 1"/>
                <a:gd name="f113" fmla="*/ 96809 f82 1"/>
                <a:gd name="f114" fmla="*/ 111289 f81 1"/>
                <a:gd name="f115" fmla="*/ 94867 f81 1"/>
                <a:gd name="f116" fmla="*/ 78248 f81 1"/>
                <a:gd name="f117" fmla="*/ 136162 f82 1"/>
                <a:gd name="f118" fmla="*/ 39108 f81 1"/>
                <a:gd name="f119" fmla="*/ 145923 f82 1"/>
                <a:gd name="f120" fmla="*/ 22798 f81 1"/>
                <a:gd name="f121" fmla="*/ 155381 f82 1"/>
                <a:gd name="f122" fmla="*/ 5679 f81 1"/>
                <a:gd name="f123" fmla="*/ 184164 f82 1"/>
                <a:gd name="f124" fmla="*/ 0 f81 1"/>
                <a:gd name="f125" fmla="*/ 212762 f82 1"/>
                <a:gd name="f126" fmla="*/ 242730 f82 1"/>
                <a:gd name="f127" fmla="*/ 17122 f81 1"/>
                <a:gd name="f128" fmla="*/ 271453 f82 1"/>
                <a:gd name="f129" fmla="*/ 28145 f81 1"/>
                <a:gd name="f130" fmla="*/ 310010 f82 1"/>
                <a:gd name="f131" fmla="*/ 339900 f82 1"/>
                <a:gd name="f132" fmla="*/ 368576 f82 1"/>
                <a:gd name="f133" fmla="*/ 11726 f81 1"/>
                <a:gd name="f134" fmla="*/ 397359 f82 1"/>
                <a:gd name="f135" fmla="*/ 532211 f82 1"/>
                <a:gd name="f136" fmla="*/ 610121 f82 1"/>
                <a:gd name="f137" fmla="*/ 619581 f82 1"/>
                <a:gd name="f138" fmla="*/ 33741 f81 1"/>
                <a:gd name="f139" fmla="*/ 648781 f82 1"/>
                <a:gd name="f140" fmla="*/ 668812 f82 1"/>
                <a:gd name="f141" fmla="*/ 44767 f81 1"/>
                <a:gd name="f142" fmla="*/ 678251 f82 1"/>
                <a:gd name="f143" fmla="*/ 83907 f81 1"/>
                <a:gd name="f144" fmla="*/ 100221 f81 1"/>
                <a:gd name="f145" fmla="*/ 658239 f82 1"/>
                <a:gd name="f146" fmla="*/ 116843 f81 1"/>
                <a:gd name="f147" fmla="*/ 133262 f81 1"/>
                <a:gd name="f148" fmla="*/ 638903 f82 1"/>
                <a:gd name="f149" fmla="*/ 144987 f81 1"/>
                <a:gd name="f150" fmla="*/ 161347 f81 1"/>
                <a:gd name="f151" fmla="*/ 206113 f81 1"/>
                <a:gd name="f152" fmla="*/ 600677 f82 1"/>
                <a:gd name="f153" fmla="*/ 250147 f81 1"/>
                <a:gd name="f154" fmla="*/ 294601 f81 1"/>
                <a:gd name="f155" fmla="*/ 389583 f81 1"/>
                <a:gd name="f156" fmla="*/ 405890 f81 1"/>
                <a:gd name="f157" fmla="*/ 590902 f82 1"/>
                <a:gd name="f158" fmla="*/ 422499 f81 1"/>
                <a:gd name="f159" fmla="*/ 581458 f82 1"/>
                <a:gd name="f160" fmla="*/ 438933 f81 1"/>
                <a:gd name="f161" fmla="*/ 571997 f82 1"/>
                <a:gd name="f162" fmla="*/ 450664 f81 1"/>
                <a:gd name="f163" fmla="*/ 564480 f82 1"/>
                <a:gd name="f164" fmla="*/ 473182 f81 1"/>
                <a:gd name="f165" fmla="*/ 638 f82 1"/>
                <a:gd name="f166" fmla="*/ 775 f81 1"/>
                <a:gd name="f167" fmla="+- f83 0 f1"/>
                <a:gd name="f168" fmla="*/ f86 1 638"/>
                <a:gd name="f169" fmla="*/ f87 1 775"/>
                <a:gd name="f170" fmla="*/ f88 1 638"/>
                <a:gd name="f171" fmla="*/ f89 1 775"/>
                <a:gd name="f172" fmla="*/ f90 1 775"/>
                <a:gd name="f173" fmla="*/ f91 1 638"/>
                <a:gd name="f174" fmla="*/ f92 1 775"/>
                <a:gd name="f175" fmla="*/ f93 1 638"/>
                <a:gd name="f176" fmla="*/ f94 1 775"/>
                <a:gd name="f177" fmla="*/ f95 1 638"/>
                <a:gd name="f178" fmla="*/ f96 1 775"/>
                <a:gd name="f179" fmla="*/ f97 1 638"/>
                <a:gd name="f180" fmla="*/ f98 1 775"/>
                <a:gd name="f181" fmla="*/ f99 1 638"/>
                <a:gd name="f182" fmla="*/ f100 1 775"/>
                <a:gd name="f183" fmla="*/ f101 1 638"/>
                <a:gd name="f184" fmla="*/ f102 1 775"/>
                <a:gd name="f185" fmla="*/ f103 1 775"/>
                <a:gd name="f186" fmla="*/ f104 1 775"/>
                <a:gd name="f187" fmla="*/ f105 1 775"/>
                <a:gd name="f188" fmla="*/ f106 1 775"/>
                <a:gd name="f189" fmla="*/ f107 1 638"/>
                <a:gd name="f190" fmla="*/ f108 1 775"/>
                <a:gd name="f191" fmla="*/ f109 1 775"/>
                <a:gd name="f192" fmla="*/ f110 1 775"/>
                <a:gd name="f193" fmla="*/ f111 1 775"/>
                <a:gd name="f194" fmla="*/ f112 1 775"/>
                <a:gd name="f195" fmla="*/ f113 1 638"/>
                <a:gd name="f196" fmla="*/ f114 1 775"/>
                <a:gd name="f197" fmla="*/ f115 1 775"/>
                <a:gd name="f198" fmla="*/ f116 1 775"/>
                <a:gd name="f199" fmla="*/ f117 1 638"/>
                <a:gd name="f200" fmla="*/ f118 1 775"/>
                <a:gd name="f201" fmla="*/ f119 1 638"/>
                <a:gd name="f202" fmla="*/ f120 1 775"/>
                <a:gd name="f203" fmla="*/ f121 1 638"/>
                <a:gd name="f204" fmla="*/ f122 1 775"/>
                <a:gd name="f205" fmla="*/ f123 1 638"/>
                <a:gd name="f206" fmla="*/ f124 1 775"/>
                <a:gd name="f207" fmla="*/ f125 1 638"/>
                <a:gd name="f208" fmla="*/ f126 1 638"/>
                <a:gd name="f209" fmla="*/ f127 1 775"/>
                <a:gd name="f210" fmla="*/ f128 1 638"/>
                <a:gd name="f211" fmla="*/ f129 1 775"/>
                <a:gd name="f212" fmla="*/ f130 1 638"/>
                <a:gd name="f213" fmla="*/ f131 1 638"/>
                <a:gd name="f214" fmla="*/ f132 1 638"/>
                <a:gd name="f215" fmla="*/ f133 1 775"/>
                <a:gd name="f216" fmla="*/ f134 1 638"/>
                <a:gd name="f217" fmla="*/ f135 1 638"/>
                <a:gd name="f218" fmla="*/ f136 1 638"/>
                <a:gd name="f219" fmla="*/ f137 1 638"/>
                <a:gd name="f220" fmla="*/ f138 1 775"/>
                <a:gd name="f221" fmla="*/ f139 1 638"/>
                <a:gd name="f222" fmla="*/ f140 1 638"/>
                <a:gd name="f223" fmla="*/ f141 1 775"/>
                <a:gd name="f224" fmla="*/ f142 1 638"/>
                <a:gd name="f225" fmla="*/ f143 1 775"/>
                <a:gd name="f226" fmla="*/ f144 1 775"/>
                <a:gd name="f227" fmla="*/ f145 1 638"/>
                <a:gd name="f228" fmla="*/ f146 1 775"/>
                <a:gd name="f229" fmla="*/ f147 1 775"/>
                <a:gd name="f230" fmla="*/ f148 1 638"/>
                <a:gd name="f231" fmla="*/ f149 1 775"/>
                <a:gd name="f232" fmla="*/ f150 1 775"/>
                <a:gd name="f233" fmla="*/ f151 1 775"/>
                <a:gd name="f234" fmla="*/ f152 1 638"/>
                <a:gd name="f235" fmla="*/ f153 1 775"/>
                <a:gd name="f236" fmla="*/ f154 1 775"/>
                <a:gd name="f237" fmla="*/ f155 1 775"/>
                <a:gd name="f238" fmla="*/ f156 1 775"/>
                <a:gd name="f239" fmla="*/ f157 1 638"/>
                <a:gd name="f240" fmla="*/ f158 1 775"/>
                <a:gd name="f241" fmla="*/ f159 1 638"/>
                <a:gd name="f242" fmla="*/ f160 1 775"/>
                <a:gd name="f243" fmla="*/ f161 1 638"/>
                <a:gd name="f244" fmla="*/ f162 1 775"/>
                <a:gd name="f245" fmla="*/ f163 1 638"/>
                <a:gd name="f246" fmla="*/ f164 1 775"/>
                <a:gd name="f247" fmla="*/ f165 1 638"/>
                <a:gd name="f248" fmla="*/ f166 1 775"/>
                <a:gd name="f249" fmla="*/ f168 1 f84"/>
                <a:gd name="f250" fmla="*/ f169 1 f85"/>
                <a:gd name="f251" fmla="*/ f170 1 f84"/>
                <a:gd name="f252" fmla="*/ f171 1 f85"/>
                <a:gd name="f253" fmla="*/ f172 1 f85"/>
                <a:gd name="f254" fmla="*/ f173 1 f84"/>
                <a:gd name="f255" fmla="*/ f174 1 f85"/>
                <a:gd name="f256" fmla="*/ f175 1 f84"/>
                <a:gd name="f257" fmla="*/ f176 1 f85"/>
                <a:gd name="f258" fmla="*/ f177 1 f84"/>
                <a:gd name="f259" fmla="*/ f178 1 f85"/>
                <a:gd name="f260" fmla="*/ f179 1 f84"/>
                <a:gd name="f261" fmla="*/ f180 1 f85"/>
                <a:gd name="f262" fmla="*/ f181 1 f84"/>
                <a:gd name="f263" fmla="*/ f182 1 f85"/>
                <a:gd name="f264" fmla="*/ f183 1 f84"/>
                <a:gd name="f265" fmla="*/ f184 1 f85"/>
                <a:gd name="f266" fmla="*/ f185 1 f85"/>
                <a:gd name="f267" fmla="*/ f186 1 f85"/>
                <a:gd name="f268" fmla="*/ f187 1 f85"/>
                <a:gd name="f269" fmla="*/ f188 1 f85"/>
                <a:gd name="f270" fmla="*/ f189 1 f84"/>
                <a:gd name="f271" fmla="*/ f190 1 f85"/>
                <a:gd name="f272" fmla="*/ f191 1 f85"/>
                <a:gd name="f273" fmla="*/ f192 1 f85"/>
                <a:gd name="f274" fmla="*/ f193 1 f85"/>
                <a:gd name="f275" fmla="*/ f194 1 f85"/>
                <a:gd name="f276" fmla="*/ f195 1 f84"/>
                <a:gd name="f277" fmla="*/ f196 1 f85"/>
                <a:gd name="f278" fmla="*/ f197 1 f85"/>
                <a:gd name="f279" fmla="*/ f198 1 f85"/>
                <a:gd name="f280" fmla="*/ f199 1 f84"/>
                <a:gd name="f281" fmla="*/ f200 1 f85"/>
                <a:gd name="f282" fmla="*/ f201 1 f84"/>
                <a:gd name="f283" fmla="*/ f202 1 f85"/>
                <a:gd name="f284" fmla="*/ f203 1 f84"/>
                <a:gd name="f285" fmla="*/ f204 1 f85"/>
                <a:gd name="f286" fmla="*/ f205 1 f84"/>
                <a:gd name="f287" fmla="*/ f206 1 f85"/>
                <a:gd name="f288" fmla="*/ f207 1 f84"/>
                <a:gd name="f289" fmla="*/ f208 1 f84"/>
                <a:gd name="f290" fmla="*/ f209 1 f85"/>
                <a:gd name="f291" fmla="*/ f210 1 f84"/>
                <a:gd name="f292" fmla="*/ f211 1 f85"/>
                <a:gd name="f293" fmla="*/ f212 1 f84"/>
                <a:gd name="f294" fmla="*/ f213 1 f84"/>
                <a:gd name="f295" fmla="*/ f214 1 f84"/>
                <a:gd name="f296" fmla="*/ f215 1 f85"/>
                <a:gd name="f297" fmla="*/ f216 1 f84"/>
                <a:gd name="f298" fmla="*/ f217 1 f84"/>
                <a:gd name="f299" fmla="*/ f218 1 f84"/>
                <a:gd name="f300" fmla="*/ f219 1 f84"/>
                <a:gd name="f301" fmla="*/ f220 1 f85"/>
                <a:gd name="f302" fmla="*/ f221 1 f84"/>
                <a:gd name="f303" fmla="*/ f222 1 f84"/>
                <a:gd name="f304" fmla="*/ f223 1 f85"/>
                <a:gd name="f305" fmla="*/ f224 1 f84"/>
                <a:gd name="f306" fmla="*/ f225 1 f85"/>
                <a:gd name="f307" fmla="*/ f226 1 f85"/>
                <a:gd name="f308" fmla="*/ f227 1 f84"/>
                <a:gd name="f309" fmla="*/ f228 1 f85"/>
                <a:gd name="f310" fmla="*/ f229 1 f85"/>
                <a:gd name="f311" fmla="*/ f230 1 f84"/>
                <a:gd name="f312" fmla="*/ f231 1 f85"/>
                <a:gd name="f313" fmla="*/ f232 1 f85"/>
                <a:gd name="f314" fmla="*/ f233 1 f85"/>
                <a:gd name="f315" fmla="*/ f234 1 f84"/>
                <a:gd name="f316" fmla="*/ f235 1 f85"/>
                <a:gd name="f317" fmla="*/ f236 1 f85"/>
                <a:gd name="f318" fmla="*/ f237 1 f85"/>
                <a:gd name="f319" fmla="*/ f238 1 f85"/>
                <a:gd name="f320" fmla="*/ f239 1 f84"/>
                <a:gd name="f321" fmla="*/ f240 1 f85"/>
                <a:gd name="f322" fmla="*/ f241 1 f84"/>
                <a:gd name="f323" fmla="*/ f242 1 f85"/>
                <a:gd name="f324" fmla="*/ f243 1 f84"/>
                <a:gd name="f325" fmla="*/ f244 1 f85"/>
                <a:gd name="f326" fmla="*/ f245 1 f84"/>
                <a:gd name="f327" fmla="*/ f246 1 f85"/>
                <a:gd name="f328" fmla="*/ f247 1 f84"/>
                <a:gd name="f329" fmla="*/ f248 1 f85"/>
                <a:gd name="f330" fmla="*/ f251 f75 1"/>
                <a:gd name="f331" fmla="*/ f328 f75 1"/>
                <a:gd name="f332" fmla="*/ f329 f76 1"/>
                <a:gd name="f333" fmla="*/ f287 f76 1"/>
                <a:gd name="f334" fmla="*/ f249 f75 1"/>
                <a:gd name="f335" fmla="*/ f250 f76 1"/>
                <a:gd name="f336" fmla="*/ f252 f76 1"/>
                <a:gd name="f337" fmla="*/ f253 f76 1"/>
                <a:gd name="f338" fmla="*/ f254 f75 1"/>
                <a:gd name="f339" fmla="*/ f255 f76 1"/>
                <a:gd name="f340" fmla="*/ f256 f75 1"/>
                <a:gd name="f341" fmla="*/ f257 f76 1"/>
                <a:gd name="f342" fmla="*/ f258 f75 1"/>
                <a:gd name="f343" fmla="*/ f259 f76 1"/>
                <a:gd name="f344" fmla="*/ f260 f75 1"/>
                <a:gd name="f345" fmla="*/ f261 f76 1"/>
                <a:gd name="f346" fmla="*/ f262 f75 1"/>
                <a:gd name="f347" fmla="*/ f263 f76 1"/>
                <a:gd name="f348" fmla="*/ f264 f75 1"/>
                <a:gd name="f349" fmla="*/ f265 f76 1"/>
                <a:gd name="f350" fmla="*/ f266 f76 1"/>
                <a:gd name="f351" fmla="*/ f267 f76 1"/>
                <a:gd name="f352" fmla="*/ f268 f76 1"/>
                <a:gd name="f353" fmla="*/ f269 f76 1"/>
                <a:gd name="f354" fmla="*/ f270 f75 1"/>
                <a:gd name="f355" fmla="*/ f271 f76 1"/>
                <a:gd name="f356" fmla="*/ f272 f76 1"/>
                <a:gd name="f357" fmla="*/ f273 f76 1"/>
                <a:gd name="f358" fmla="*/ f274 f76 1"/>
                <a:gd name="f359" fmla="*/ f275 f76 1"/>
                <a:gd name="f360" fmla="*/ f276 f75 1"/>
                <a:gd name="f361" fmla="*/ f277 f76 1"/>
                <a:gd name="f362" fmla="*/ f278 f76 1"/>
                <a:gd name="f363" fmla="*/ f279 f76 1"/>
                <a:gd name="f364" fmla="*/ f280 f75 1"/>
                <a:gd name="f365" fmla="*/ f281 f76 1"/>
                <a:gd name="f366" fmla="*/ f282 f75 1"/>
                <a:gd name="f367" fmla="*/ f283 f76 1"/>
                <a:gd name="f368" fmla="*/ f284 f75 1"/>
                <a:gd name="f369" fmla="*/ f285 f76 1"/>
                <a:gd name="f370" fmla="*/ f286 f75 1"/>
                <a:gd name="f371" fmla="*/ f288 f75 1"/>
                <a:gd name="f372" fmla="*/ f289 f75 1"/>
                <a:gd name="f373" fmla="*/ f290 f76 1"/>
                <a:gd name="f374" fmla="*/ f291 f75 1"/>
                <a:gd name="f375" fmla="*/ f292 f76 1"/>
                <a:gd name="f376" fmla="*/ f293 f75 1"/>
                <a:gd name="f377" fmla="*/ f294 f75 1"/>
                <a:gd name="f378" fmla="*/ f295 f75 1"/>
                <a:gd name="f379" fmla="*/ f296 f76 1"/>
                <a:gd name="f380" fmla="*/ f297 f75 1"/>
                <a:gd name="f381" fmla="*/ f298 f75 1"/>
                <a:gd name="f382" fmla="*/ f299 f75 1"/>
                <a:gd name="f383" fmla="*/ f300 f75 1"/>
                <a:gd name="f384" fmla="*/ f301 f76 1"/>
                <a:gd name="f385" fmla="*/ f302 f75 1"/>
                <a:gd name="f386" fmla="*/ f303 f75 1"/>
                <a:gd name="f387" fmla="*/ f304 f76 1"/>
                <a:gd name="f388" fmla="*/ f305 f75 1"/>
                <a:gd name="f389" fmla="*/ f306 f76 1"/>
                <a:gd name="f390" fmla="*/ f307 f76 1"/>
                <a:gd name="f391" fmla="*/ f308 f75 1"/>
                <a:gd name="f392" fmla="*/ f309 f76 1"/>
                <a:gd name="f393" fmla="*/ f310 f76 1"/>
                <a:gd name="f394" fmla="*/ f311 f75 1"/>
                <a:gd name="f395" fmla="*/ f312 f76 1"/>
                <a:gd name="f396" fmla="*/ f313 f76 1"/>
                <a:gd name="f397" fmla="*/ f314 f76 1"/>
                <a:gd name="f398" fmla="*/ f315 f75 1"/>
                <a:gd name="f399" fmla="*/ f316 f76 1"/>
                <a:gd name="f400" fmla="*/ f317 f76 1"/>
                <a:gd name="f401" fmla="*/ f318 f76 1"/>
                <a:gd name="f402" fmla="*/ f319 f76 1"/>
                <a:gd name="f403" fmla="*/ f320 f75 1"/>
                <a:gd name="f404" fmla="*/ f321 f76 1"/>
                <a:gd name="f405" fmla="*/ f322 f75 1"/>
                <a:gd name="f406" fmla="*/ f323 f76 1"/>
                <a:gd name="f407" fmla="*/ f324 f75 1"/>
                <a:gd name="f408" fmla="*/ f325 f76 1"/>
                <a:gd name="f409" fmla="*/ f326 f75 1"/>
                <a:gd name="f410" fmla="*/ f327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7">
                  <a:pos x="f334" y="f335"/>
                </a:cxn>
                <a:cxn ang="f167">
                  <a:pos x="f330" y="f336"/>
                </a:cxn>
                <a:cxn ang="f167">
                  <a:pos x="f330" y="f337"/>
                </a:cxn>
                <a:cxn ang="f167">
                  <a:pos x="f338" y="f339"/>
                </a:cxn>
                <a:cxn ang="f167">
                  <a:pos x="f340" y="f341"/>
                </a:cxn>
                <a:cxn ang="f167">
                  <a:pos x="f342" y="f343"/>
                </a:cxn>
                <a:cxn ang="f167">
                  <a:pos x="f344" y="f345"/>
                </a:cxn>
                <a:cxn ang="f167">
                  <a:pos x="f346" y="f347"/>
                </a:cxn>
                <a:cxn ang="f167">
                  <a:pos x="f348" y="f349"/>
                </a:cxn>
                <a:cxn ang="f167">
                  <a:pos x="f348" y="f350"/>
                </a:cxn>
                <a:cxn ang="f167">
                  <a:pos x="f346" y="f351"/>
                </a:cxn>
                <a:cxn ang="f167">
                  <a:pos x="f344" y="f352"/>
                </a:cxn>
                <a:cxn ang="f167">
                  <a:pos x="f342" y="f353"/>
                </a:cxn>
                <a:cxn ang="f167">
                  <a:pos x="f354" y="f355"/>
                </a:cxn>
                <a:cxn ang="f167">
                  <a:pos x="f344" y="f356"/>
                </a:cxn>
                <a:cxn ang="f167">
                  <a:pos x="f344" y="f357"/>
                </a:cxn>
                <a:cxn ang="f167">
                  <a:pos x="f344" y="f358"/>
                </a:cxn>
                <a:cxn ang="f167">
                  <a:pos x="f344" y="f359"/>
                </a:cxn>
                <a:cxn ang="f167">
                  <a:pos x="f360" y="f361"/>
                </a:cxn>
                <a:cxn ang="f167">
                  <a:pos x="f346" y="f362"/>
                </a:cxn>
                <a:cxn ang="f167">
                  <a:pos x="f348" y="f363"/>
                </a:cxn>
                <a:cxn ang="f167">
                  <a:pos x="f364" y="f365"/>
                </a:cxn>
                <a:cxn ang="f167">
                  <a:pos x="f366" y="f367"/>
                </a:cxn>
                <a:cxn ang="f167">
                  <a:pos x="f368" y="f369"/>
                </a:cxn>
                <a:cxn ang="f167">
                  <a:pos x="f370" y="f333"/>
                </a:cxn>
                <a:cxn ang="f167">
                  <a:pos x="f371" y="f369"/>
                </a:cxn>
                <a:cxn ang="f167">
                  <a:pos x="f372" y="f373"/>
                </a:cxn>
                <a:cxn ang="f167">
                  <a:pos x="f374" y="f375"/>
                </a:cxn>
                <a:cxn ang="f167">
                  <a:pos x="f376" y="f367"/>
                </a:cxn>
                <a:cxn ang="f167">
                  <a:pos x="f377" y="f373"/>
                </a:cxn>
                <a:cxn ang="f167">
                  <a:pos x="f378" y="f379"/>
                </a:cxn>
                <a:cxn ang="f167">
                  <a:pos x="f380" y="f379"/>
                </a:cxn>
                <a:cxn ang="f167">
                  <a:pos x="f381" y="f373"/>
                </a:cxn>
                <a:cxn ang="f167">
                  <a:pos x="f382" y="f373"/>
                </a:cxn>
                <a:cxn ang="f167">
                  <a:pos x="f383" y="f384"/>
                </a:cxn>
                <a:cxn ang="f167">
                  <a:pos x="f385" y="f365"/>
                </a:cxn>
                <a:cxn ang="f167">
                  <a:pos x="f386" y="f387"/>
                </a:cxn>
                <a:cxn ang="f167">
                  <a:pos x="f388" y="f389"/>
                </a:cxn>
                <a:cxn ang="f167">
                  <a:pos x="f388" y="f390"/>
                </a:cxn>
                <a:cxn ang="f167">
                  <a:pos x="f391" y="f392"/>
                </a:cxn>
                <a:cxn ang="f167">
                  <a:pos x="f385" y="f393"/>
                </a:cxn>
                <a:cxn ang="f167">
                  <a:pos x="f394" y="f395"/>
                </a:cxn>
                <a:cxn ang="f167">
                  <a:pos x="f383" y="f396"/>
                </a:cxn>
                <a:cxn ang="f167">
                  <a:pos x="f382" y="f397"/>
                </a:cxn>
                <a:cxn ang="f167">
                  <a:pos x="f398" y="f399"/>
                </a:cxn>
                <a:cxn ang="f167">
                  <a:pos x="f398" y="f400"/>
                </a:cxn>
                <a:cxn ang="f167">
                  <a:pos x="f382" y="f347"/>
                </a:cxn>
                <a:cxn ang="f167">
                  <a:pos x="f383" y="f345"/>
                </a:cxn>
                <a:cxn ang="f167">
                  <a:pos x="f382" y="f343"/>
                </a:cxn>
                <a:cxn ang="f167">
                  <a:pos x="f398" y="f401"/>
                </a:cxn>
                <a:cxn ang="f167">
                  <a:pos x="f398" y="f402"/>
                </a:cxn>
                <a:cxn ang="f167">
                  <a:pos x="f403" y="f404"/>
                </a:cxn>
                <a:cxn ang="f167">
                  <a:pos x="f405" y="f406"/>
                </a:cxn>
                <a:cxn ang="f167">
                  <a:pos x="f407" y="f408"/>
                </a:cxn>
                <a:cxn ang="f167">
                  <a:pos x="f409" y="f410"/>
                </a:cxn>
              </a:cxnLst>
              <a:rect l="f330" t="f333" r="f331" b="f332"/>
              <a:pathLst>
                <a:path w="638" h="775">
                  <a:moveTo>
                    <a:pt x="f8" y="f9"/>
                  </a:moveTo>
                  <a:lnTo>
                    <a:pt x="f5" y="f10"/>
                  </a:lnTo>
                  <a:lnTo>
                    <a:pt x="f5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2" y="f24"/>
                  </a:lnTo>
                  <a:lnTo>
                    <a:pt x="f20" y="f25"/>
                  </a:lnTo>
                  <a:lnTo>
                    <a:pt x="f18" y="f26"/>
                  </a:lnTo>
                  <a:lnTo>
                    <a:pt x="f16" y="f27"/>
                  </a:lnTo>
                  <a:lnTo>
                    <a:pt x="f28" y="f29"/>
                  </a:lnTo>
                  <a:lnTo>
                    <a:pt x="f18" y="f30"/>
                  </a:lnTo>
                  <a:lnTo>
                    <a:pt x="f18" y="f31"/>
                  </a:lnTo>
                  <a:lnTo>
                    <a:pt x="f18" y="f32"/>
                  </a:lnTo>
                  <a:lnTo>
                    <a:pt x="f18" y="f33"/>
                  </a:lnTo>
                  <a:lnTo>
                    <a:pt x="f34" y="f35"/>
                  </a:lnTo>
                  <a:lnTo>
                    <a:pt x="f20" y="f36"/>
                  </a:lnTo>
                  <a:lnTo>
                    <a:pt x="f22" y="f37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5"/>
                  </a:lnTo>
                  <a:lnTo>
                    <a:pt x="f44" y="f42"/>
                  </a:lnTo>
                  <a:lnTo>
                    <a:pt x="f45" y="f14"/>
                  </a:lnTo>
                  <a:lnTo>
                    <a:pt x="f33" y="f46"/>
                  </a:lnTo>
                  <a:lnTo>
                    <a:pt x="f47" y="f40"/>
                  </a:lnTo>
                  <a:lnTo>
                    <a:pt x="f48" y="f14"/>
                  </a:lnTo>
                  <a:lnTo>
                    <a:pt x="f49" y="f12"/>
                  </a:lnTo>
                  <a:lnTo>
                    <a:pt x="f50" y="f12"/>
                  </a:lnTo>
                  <a:lnTo>
                    <a:pt x="f51" y="f14"/>
                  </a:lnTo>
                  <a:lnTo>
                    <a:pt x="f52" y="f14"/>
                  </a:lnTo>
                  <a:lnTo>
                    <a:pt x="f19" y="f16"/>
                  </a:lnTo>
                  <a:lnTo>
                    <a:pt x="f17" y="f38"/>
                  </a:lnTo>
                  <a:lnTo>
                    <a:pt x="f53" y="f28"/>
                  </a:lnTo>
                  <a:lnTo>
                    <a:pt x="f54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17" y="f58"/>
                  </a:lnTo>
                  <a:lnTo>
                    <a:pt x="f59" y="f60"/>
                  </a:lnTo>
                  <a:lnTo>
                    <a:pt x="f19" y="f61"/>
                  </a:lnTo>
                  <a:lnTo>
                    <a:pt x="f52" y="f62"/>
                  </a:lnTo>
                  <a:lnTo>
                    <a:pt x="f63" y="f64"/>
                  </a:lnTo>
                  <a:lnTo>
                    <a:pt x="f63" y="f65"/>
                  </a:lnTo>
                  <a:lnTo>
                    <a:pt x="f52" y="f21"/>
                  </a:lnTo>
                  <a:lnTo>
                    <a:pt x="f19" y="f19"/>
                  </a:lnTo>
                  <a:lnTo>
                    <a:pt x="f52" y="f17"/>
                  </a:lnTo>
                  <a:lnTo>
                    <a:pt x="f63" y="f54"/>
                  </a:lnTo>
                  <a:lnTo>
                    <a:pt x="f63" y="f66"/>
                  </a:lnTo>
                  <a:lnTo>
                    <a:pt x="f21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5" descr="Marmo bianco"/>
            <p:cNvSpPr/>
            <p:nvPr/>
          </p:nvSpPr>
          <p:spPr>
            <a:xfrm>
              <a:off x="7013502" y="3265121"/>
              <a:ext cx="2130497" cy="25095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3"/>
                <a:gd name="f7" fmla="val 775"/>
                <a:gd name="f8" fmla="val 18"/>
                <a:gd name="f9" fmla="val 774"/>
                <a:gd name="f10" fmla="val 37"/>
                <a:gd name="f11" fmla="val 737"/>
                <a:gd name="f12" fmla="val 28"/>
                <a:gd name="f13" fmla="val 718"/>
                <a:gd name="f14" fmla="val 691"/>
                <a:gd name="f15" fmla="val 664"/>
                <a:gd name="f16" fmla="val 9"/>
                <a:gd name="f17" fmla="val 627"/>
                <a:gd name="f18" fmla="val 600"/>
                <a:gd name="f19" fmla="val 573"/>
                <a:gd name="f20" fmla="val 546"/>
                <a:gd name="f21" fmla="val 527"/>
                <a:gd name="f22" fmla="val 500"/>
                <a:gd name="f23" fmla="val 446"/>
                <a:gd name="f24" fmla="val 427"/>
                <a:gd name="f25" fmla="val 400"/>
                <a:gd name="f26" fmla="val 373"/>
                <a:gd name="f27" fmla="val 346"/>
                <a:gd name="f28" fmla="val 318"/>
                <a:gd name="f29" fmla="val 291"/>
                <a:gd name="f30" fmla="val 264"/>
                <a:gd name="f31" fmla="val 237"/>
                <a:gd name="f32" fmla="val 218"/>
                <a:gd name="f33" fmla="val 191"/>
                <a:gd name="f34" fmla="val 164"/>
                <a:gd name="f35" fmla="val 137"/>
                <a:gd name="f36" fmla="val 118"/>
                <a:gd name="f37" fmla="val 91"/>
                <a:gd name="f38" fmla="val 46"/>
                <a:gd name="f39" fmla="val 64"/>
                <a:gd name="f40" fmla="val 73"/>
                <a:gd name="f41" fmla="val 100"/>
                <a:gd name="f42" fmla="val 109"/>
                <a:gd name="f43" fmla="val 128"/>
                <a:gd name="f44" fmla="val 155"/>
                <a:gd name="f45" fmla="val 182"/>
                <a:gd name="f46" fmla="val 19"/>
                <a:gd name="f47" fmla="val 364"/>
                <a:gd name="f48" fmla="val 391"/>
                <a:gd name="f49" fmla="val 418"/>
                <a:gd name="f50" fmla="val 482"/>
                <a:gd name="f51" fmla="val 509"/>
                <a:gd name="f52" fmla="val 518"/>
                <a:gd name="f53" fmla="val 537"/>
                <a:gd name="f54" fmla="val 564"/>
                <a:gd name="f55" fmla="val 591"/>
                <a:gd name="f56" fmla="val 618"/>
                <a:gd name="f57" fmla="val 637"/>
                <a:gd name="f58" fmla="val 642"/>
                <a:gd name="f59" fmla="val 6"/>
                <a:gd name="f60" fmla="+- 0 0 -90"/>
                <a:gd name="f61" fmla="*/ f3 1 643"/>
                <a:gd name="f62" fmla="*/ f4 1 775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643"/>
                <a:gd name="f71" fmla="*/ f67 1 775"/>
                <a:gd name="f72" fmla="*/ 19302 f68 1"/>
                <a:gd name="f73" fmla="*/ 471668 f67 1"/>
                <a:gd name="f74" fmla="*/ 39316 f68 1"/>
                <a:gd name="f75" fmla="*/ 449024 f67 1"/>
                <a:gd name="f76" fmla="*/ 29861 f68 1"/>
                <a:gd name="f77" fmla="*/ 437517 f67 1"/>
                <a:gd name="f78" fmla="*/ 420939 f67 1"/>
                <a:gd name="f79" fmla="*/ 0 f68 1"/>
                <a:gd name="f80" fmla="*/ 404653 f67 1"/>
                <a:gd name="f81" fmla="*/ 9431 f68 1"/>
                <a:gd name="f82" fmla="*/ 381909 f67 1"/>
                <a:gd name="f83" fmla="*/ 365636 f67 1"/>
                <a:gd name="f84" fmla="*/ 349057 f67 1"/>
                <a:gd name="f85" fmla="*/ 332792 f67 1"/>
                <a:gd name="f86" fmla="*/ 321077 f67 1"/>
                <a:gd name="f87" fmla="*/ 304686 f67 1"/>
                <a:gd name="f88" fmla="*/ 271835 f67 1"/>
                <a:gd name="f89" fmla="*/ 260128 f67 1"/>
                <a:gd name="f90" fmla="*/ 243730 f67 1"/>
                <a:gd name="f91" fmla="*/ 227151 f67 1"/>
                <a:gd name="f92" fmla="*/ 210886 f67 1"/>
                <a:gd name="f93" fmla="*/ 193787 f67 1"/>
                <a:gd name="f94" fmla="*/ 177209 f67 1"/>
                <a:gd name="f95" fmla="*/ 160923 f67 1"/>
                <a:gd name="f96" fmla="*/ 144345 f67 1"/>
                <a:gd name="f97" fmla="*/ 132838 f67 1"/>
                <a:gd name="f98" fmla="*/ 116252 f67 1"/>
                <a:gd name="f99" fmla="*/ 99967 f67 1"/>
                <a:gd name="f100" fmla="*/ 83388 f67 1"/>
                <a:gd name="f101" fmla="*/ 71881 f67 1"/>
                <a:gd name="f102" fmla="*/ 55303 f67 1"/>
                <a:gd name="f103" fmla="*/ 48747 f68 1"/>
                <a:gd name="f104" fmla="*/ 39017 f67 1"/>
                <a:gd name="f105" fmla="*/ 77761 f68 1"/>
                <a:gd name="f106" fmla="*/ 27980 f67 1"/>
                <a:gd name="f107" fmla="*/ 106392 f68 1"/>
                <a:gd name="f108" fmla="*/ 17048 f67 1"/>
                <a:gd name="f109" fmla="*/ 115765 f68 1"/>
                <a:gd name="f110" fmla="*/ 5341 f67 1"/>
                <a:gd name="f111" fmla="*/ 135815 f68 1"/>
                <a:gd name="f112" fmla="*/ 164572 f68 1"/>
                <a:gd name="f113" fmla="*/ 193587 f68 1"/>
                <a:gd name="f114" fmla="*/ 251764 f68 1"/>
                <a:gd name="f115" fmla="*/ 11400 f67 1"/>
                <a:gd name="f116" fmla="*/ 280338 f68 1"/>
                <a:gd name="f117" fmla="*/ 309087 f68 1"/>
                <a:gd name="f118" fmla="*/ 386732 f68 1"/>
                <a:gd name="f119" fmla="*/ 415422 f68 1"/>
                <a:gd name="f120" fmla="*/ 444157 f68 1"/>
                <a:gd name="f121" fmla="*/ 512104 f68 1"/>
                <a:gd name="f122" fmla="*/ 540677 f68 1"/>
                <a:gd name="f123" fmla="*/ 0 f67 1"/>
                <a:gd name="f124" fmla="*/ 550549 f68 1"/>
                <a:gd name="f125" fmla="*/ 570563 f68 1"/>
                <a:gd name="f126" fmla="*/ 599136 f68 1"/>
                <a:gd name="f127" fmla="*/ 22439 f67 1"/>
                <a:gd name="f128" fmla="*/ 627869 f68 1"/>
                <a:gd name="f129" fmla="*/ 656619 f68 1"/>
                <a:gd name="f130" fmla="*/ 676933 f68 1"/>
                <a:gd name="f131" fmla="*/ 682023 f68 1"/>
                <a:gd name="f132" fmla="*/ 3592 f67 1"/>
                <a:gd name="f133" fmla="*/ 643 f68 1"/>
                <a:gd name="f134" fmla="*/ 775 f67 1"/>
                <a:gd name="f135" fmla="+- f69 0 f1"/>
                <a:gd name="f136" fmla="*/ f72 1 643"/>
                <a:gd name="f137" fmla="*/ f73 1 775"/>
                <a:gd name="f138" fmla="*/ f74 1 643"/>
                <a:gd name="f139" fmla="*/ f75 1 775"/>
                <a:gd name="f140" fmla="*/ f76 1 643"/>
                <a:gd name="f141" fmla="*/ f77 1 775"/>
                <a:gd name="f142" fmla="*/ f78 1 775"/>
                <a:gd name="f143" fmla="*/ f79 1 643"/>
                <a:gd name="f144" fmla="*/ f80 1 775"/>
                <a:gd name="f145" fmla="*/ f81 1 643"/>
                <a:gd name="f146" fmla="*/ f82 1 775"/>
                <a:gd name="f147" fmla="*/ f83 1 775"/>
                <a:gd name="f148" fmla="*/ f84 1 775"/>
                <a:gd name="f149" fmla="*/ f85 1 775"/>
                <a:gd name="f150" fmla="*/ f86 1 775"/>
                <a:gd name="f151" fmla="*/ f87 1 775"/>
                <a:gd name="f152" fmla="*/ f88 1 775"/>
                <a:gd name="f153" fmla="*/ f89 1 775"/>
                <a:gd name="f154" fmla="*/ f90 1 775"/>
                <a:gd name="f155" fmla="*/ f91 1 775"/>
                <a:gd name="f156" fmla="*/ f92 1 775"/>
                <a:gd name="f157" fmla="*/ f93 1 775"/>
                <a:gd name="f158" fmla="*/ f94 1 775"/>
                <a:gd name="f159" fmla="*/ f95 1 775"/>
                <a:gd name="f160" fmla="*/ f96 1 775"/>
                <a:gd name="f161" fmla="*/ f97 1 775"/>
                <a:gd name="f162" fmla="*/ f98 1 775"/>
                <a:gd name="f163" fmla="*/ f99 1 775"/>
                <a:gd name="f164" fmla="*/ f100 1 775"/>
                <a:gd name="f165" fmla="*/ f101 1 775"/>
                <a:gd name="f166" fmla="*/ f102 1 775"/>
                <a:gd name="f167" fmla="*/ f103 1 643"/>
                <a:gd name="f168" fmla="*/ f104 1 775"/>
                <a:gd name="f169" fmla="*/ f105 1 643"/>
                <a:gd name="f170" fmla="*/ f106 1 775"/>
                <a:gd name="f171" fmla="*/ f107 1 643"/>
                <a:gd name="f172" fmla="*/ f108 1 775"/>
                <a:gd name="f173" fmla="*/ f109 1 643"/>
                <a:gd name="f174" fmla="*/ f110 1 775"/>
                <a:gd name="f175" fmla="*/ f111 1 643"/>
                <a:gd name="f176" fmla="*/ f112 1 643"/>
                <a:gd name="f177" fmla="*/ f113 1 643"/>
                <a:gd name="f178" fmla="*/ f114 1 643"/>
                <a:gd name="f179" fmla="*/ f115 1 775"/>
                <a:gd name="f180" fmla="*/ f116 1 643"/>
                <a:gd name="f181" fmla="*/ f117 1 643"/>
                <a:gd name="f182" fmla="*/ f118 1 643"/>
                <a:gd name="f183" fmla="*/ f119 1 643"/>
                <a:gd name="f184" fmla="*/ f120 1 643"/>
                <a:gd name="f185" fmla="*/ f121 1 643"/>
                <a:gd name="f186" fmla="*/ f122 1 643"/>
                <a:gd name="f187" fmla="*/ f123 1 775"/>
                <a:gd name="f188" fmla="*/ f124 1 643"/>
                <a:gd name="f189" fmla="*/ f125 1 643"/>
                <a:gd name="f190" fmla="*/ f126 1 643"/>
                <a:gd name="f191" fmla="*/ f127 1 775"/>
                <a:gd name="f192" fmla="*/ f128 1 643"/>
                <a:gd name="f193" fmla="*/ f129 1 643"/>
                <a:gd name="f194" fmla="*/ f130 1 643"/>
                <a:gd name="f195" fmla="*/ f131 1 643"/>
                <a:gd name="f196" fmla="*/ f132 1 775"/>
                <a:gd name="f197" fmla="*/ f133 1 643"/>
                <a:gd name="f198" fmla="*/ f134 1 775"/>
                <a:gd name="f199" fmla="*/ f136 1 f70"/>
                <a:gd name="f200" fmla="*/ f137 1 f71"/>
                <a:gd name="f201" fmla="*/ f138 1 f70"/>
                <a:gd name="f202" fmla="*/ f139 1 f71"/>
                <a:gd name="f203" fmla="*/ f140 1 f70"/>
                <a:gd name="f204" fmla="*/ f141 1 f71"/>
                <a:gd name="f205" fmla="*/ f142 1 f71"/>
                <a:gd name="f206" fmla="*/ f143 1 f70"/>
                <a:gd name="f207" fmla="*/ f144 1 f71"/>
                <a:gd name="f208" fmla="*/ f145 1 f70"/>
                <a:gd name="f209" fmla="*/ f146 1 f71"/>
                <a:gd name="f210" fmla="*/ f147 1 f71"/>
                <a:gd name="f211" fmla="*/ f148 1 f71"/>
                <a:gd name="f212" fmla="*/ f149 1 f71"/>
                <a:gd name="f213" fmla="*/ f150 1 f71"/>
                <a:gd name="f214" fmla="*/ f151 1 f71"/>
                <a:gd name="f215" fmla="*/ f152 1 f71"/>
                <a:gd name="f216" fmla="*/ f153 1 f71"/>
                <a:gd name="f217" fmla="*/ f154 1 f71"/>
                <a:gd name="f218" fmla="*/ f155 1 f71"/>
                <a:gd name="f219" fmla="*/ f156 1 f71"/>
                <a:gd name="f220" fmla="*/ f157 1 f71"/>
                <a:gd name="f221" fmla="*/ f158 1 f71"/>
                <a:gd name="f222" fmla="*/ f159 1 f71"/>
                <a:gd name="f223" fmla="*/ f160 1 f71"/>
                <a:gd name="f224" fmla="*/ f161 1 f71"/>
                <a:gd name="f225" fmla="*/ f162 1 f71"/>
                <a:gd name="f226" fmla="*/ f163 1 f71"/>
                <a:gd name="f227" fmla="*/ f164 1 f71"/>
                <a:gd name="f228" fmla="*/ f165 1 f71"/>
                <a:gd name="f229" fmla="*/ f166 1 f71"/>
                <a:gd name="f230" fmla="*/ f167 1 f70"/>
                <a:gd name="f231" fmla="*/ f168 1 f71"/>
                <a:gd name="f232" fmla="*/ f169 1 f70"/>
                <a:gd name="f233" fmla="*/ f170 1 f71"/>
                <a:gd name="f234" fmla="*/ f171 1 f70"/>
                <a:gd name="f235" fmla="*/ f172 1 f71"/>
                <a:gd name="f236" fmla="*/ f173 1 f70"/>
                <a:gd name="f237" fmla="*/ f174 1 f71"/>
                <a:gd name="f238" fmla="*/ f175 1 f70"/>
                <a:gd name="f239" fmla="*/ f176 1 f70"/>
                <a:gd name="f240" fmla="*/ f177 1 f70"/>
                <a:gd name="f241" fmla="*/ f178 1 f70"/>
                <a:gd name="f242" fmla="*/ f179 1 f71"/>
                <a:gd name="f243" fmla="*/ f180 1 f70"/>
                <a:gd name="f244" fmla="*/ f181 1 f70"/>
                <a:gd name="f245" fmla="*/ f182 1 f70"/>
                <a:gd name="f246" fmla="*/ f183 1 f70"/>
                <a:gd name="f247" fmla="*/ f184 1 f70"/>
                <a:gd name="f248" fmla="*/ f185 1 f70"/>
                <a:gd name="f249" fmla="*/ f186 1 f70"/>
                <a:gd name="f250" fmla="*/ f187 1 f71"/>
                <a:gd name="f251" fmla="*/ f188 1 f70"/>
                <a:gd name="f252" fmla="*/ f189 1 f70"/>
                <a:gd name="f253" fmla="*/ f190 1 f70"/>
                <a:gd name="f254" fmla="*/ f191 1 f71"/>
                <a:gd name="f255" fmla="*/ f192 1 f70"/>
                <a:gd name="f256" fmla="*/ f193 1 f70"/>
                <a:gd name="f257" fmla="*/ f194 1 f70"/>
                <a:gd name="f258" fmla="*/ f195 1 f70"/>
                <a:gd name="f259" fmla="*/ f196 1 f71"/>
                <a:gd name="f260" fmla="*/ f197 1 f70"/>
                <a:gd name="f261" fmla="*/ f198 1 f71"/>
                <a:gd name="f262" fmla="*/ f206 f61 1"/>
                <a:gd name="f263" fmla="*/ f260 f61 1"/>
                <a:gd name="f264" fmla="*/ f261 f62 1"/>
                <a:gd name="f265" fmla="*/ f250 f62 1"/>
                <a:gd name="f266" fmla="*/ f199 f61 1"/>
                <a:gd name="f267" fmla="*/ f200 f62 1"/>
                <a:gd name="f268" fmla="*/ f201 f61 1"/>
                <a:gd name="f269" fmla="*/ f202 f62 1"/>
                <a:gd name="f270" fmla="*/ f203 f61 1"/>
                <a:gd name="f271" fmla="*/ f204 f62 1"/>
                <a:gd name="f272" fmla="*/ f205 f62 1"/>
                <a:gd name="f273" fmla="*/ f207 f62 1"/>
                <a:gd name="f274" fmla="*/ f208 f61 1"/>
                <a:gd name="f275" fmla="*/ f209 f62 1"/>
                <a:gd name="f276" fmla="*/ f210 f62 1"/>
                <a:gd name="f277" fmla="*/ f211 f62 1"/>
                <a:gd name="f278" fmla="*/ f212 f62 1"/>
                <a:gd name="f279" fmla="*/ f213 f62 1"/>
                <a:gd name="f280" fmla="*/ f214 f62 1"/>
                <a:gd name="f281" fmla="*/ f215 f62 1"/>
                <a:gd name="f282" fmla="*/ f216 f62 1"/>
                <a:gd name="f283" fmla="*/ f217 f62 1"/>
                <a:gd name="f284" fmla="*/ f218 f62 1"/>
                <a:gd name="f285" fmla="*/ f219 f62 1"/>
                <a:gd name="f286" fmla="*/ f220 f62 1"/>
                <a:gd name="f287" fmla="*/ f221 f62 1"/>
                <a:gd name="f288" fmla="*/ f222 f62 1"/>
                <a:gd name="f289" fmla="*/ f223 f62 1"/>
                <a:gd name="f290" fmla="*/ f224 f62 1"/>
                <a:gd name="f291" fmla="*/ f225 f62 1"/>
                <a:gd name="f292" fmla="*/ f226 f62 1"/>
                <a:gd name="f293" fmla="*/ f227 f62 1"/>
                <a:gd name="f294" fmla="*/ f228 f62 1"/>
                <a:gd name="f295" fmla="*/ f229 f62 1"/>
                <a:gd name="f296" fmla="*/ f230 f61 1"/>
                <a:gd name="f297" fmla="*/ f231 f62 1"/>
                <a:gd name="f298" fmla="*/ f232 f61 1"/>
                <a:gd name="f299" fmla="*/ f233 f62 1"/>
                <a:gd name="f300" fmla="*/ f234 f61 1"/>
                <a:gd name="f301" fmla="*/ f235 f62 1"/>
                <a:gd name="f302" fmla="*/ f236 f61 1"/>
                <a:gd name="f303" fmla="*/ f237 f62 1"/>
                <a:gd name="f304" fmla="*/ f238 f61 1"/>
                <a:gd name="f305" fmla="*/ f239 f61 1"/>
                <a:gd name="f306" fmla="*/ f240 f61 1"/>
                <a:gd name="f307" fmla="*/ f241 f61 1"/>
                <a:gd name="f308" fmla="*/ f242 f62 1"/>
                <a:gd name="f309" fmla="*/ f243 f61 1"/>
                <a:gd name="f310" fmla="*/ f244 f61 1"/>
                <a:gd name="f311" fmla="*/ f245 f61 1"/>
                <a:gd name="f312" fmla="*/ f246 f61 1"/>
                <a:gd name="f313" fmla="*/ f247 f61 1"/>
                <a:gd name="f314" fmla="*/ f248 f61 1"/>
                <a:gd name="f315" fmla="*/ f249 f61 1"/>
                <a:gd name="f316" fmla="*/ f251 f61 1"/>
                <a:gd name="f317" fmla="*/ f252 f61 1"/>
                <a:gd name="f318" fmla="*/ f253 f61 1"/>
                <a:gd name="f319" fmla="*/ f254 f62 1"/>
                <a:gd name="f320" fmla="*/ f255 f61 1"/>
                <a:gd name="f321" fmla="*/ f256 f61 1"/>
                <a:gd name="f322" fmla="*/ f257 f61 1"/>
                <a:gd name="f323" fmla="*/ f258 f61 1"/>
                <a:gd name="f324" fmla="*/ f259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5">
                  <a:pos x="f266" y="f267"/>
                </a:cxn>
                <a:cxn ang="f135">
                  <a:pos x="f268" y="f269"/>
                </a:cxn>
                <a:cxn ang="f135">
                  <a:pos x="f270" y="f271"/>
                </a:cxn>
                <a:cxn ang="f135">
                  <a:pos x="f266" y="f272"/>
                </a:cxn>
                <a:cxn ang="f135">
                  <a:pos x="f262" y="f273"/>
                </a:cxn>
                <a:cxn ang="f135">
                  <a:pos x="f274" y="f275"/>
                </a:cxn>
                <a:cxn ang="f135">
                  <a:pos x="f274" y="f276"/>
                </a:cxn>
                <a:cxn ang="f135">
                  <a:pos x="f274" y="f277"/>
                </a:cxn>
                <a:cxn ang="f135">
                  <a:pos x="f266" y="f278"/>
                </a:cxn>
                <a:cxn ang="f135">
                  <a:pos x="f270" y="f279"/>
                </a:cxn>
                <a:cxn ang="f135">
                  <a:pos x="f270" y="f280"/>
                </a:cxn>
                <a:cxn ang="f135">
                  <a:pos x="f266" y="f281"/>
                </a:cxn>
                <a:cxn ang="f135">
                  <a:pos x="f274" y="f282"/>
                </a:cxn>
                <a:cxn ang="f135">
                  <a:pos x="f274" y="f283"/>
                </a:cxn>
                <a:cxn ang="f135">
                  <a:pos x="f274" y="f284"/>
                </a:cxn>
                <a:cxn ang="f135">
                  <a:pos x="f262" y="f285"/>
                </a:cxn>
                <a:cxn ang="f135">
                  <a:pos x="f262" y="f286"/>
                </a:cxn>
                <a:cxn ang="f135">
                  <a:pos x="f274" y="f287"/>
                </a:cxn>
                <a:cxn ang="f135">
                  <a:pos x="f266" y="f288"/>
                </a:cxn>
                <a:cxn ang="f135">
                  <a:pos x="f270" y="f289"/>
                </a:cxn>
                <a:cxn ang="f135">
                  <a:pos x="f270" y="f290"/>
                </a:cxn>
                <a:cxn ang="f135">
                  <a:pos x="f270" y="f291"/>
                </a:cxn>
                <a:cxn ang="f135">
                  <a:pos x="f270" y="f292"/>
                </a:cxn>
                <a:cxn ang="f135">
                  <a:pos x="f270" y="f293"/>
                </a:cxn>
                <a:cxn ang="f135">
                  <a:pos x="f270" y="f294"/>
                </a:cxn>
                <a:cxn ang="f135">
                  <a:pos x="f268" y="f295"/>
                </a:cxn>
                <a:cxn ang="f135">
                  <a:pos x="f296" y="f297"/>
                </a:cxn>
                <a:cxn ang="f135">
                  <a:pos x="f298" y="f299"/>
                </a:cxn>
                <a:cxn ang="f135">
                  <a:pos x="f300" y="f301"/>
                </a:cxn>
                <a:cxn ang="f135">
                  <a:pos x="f302" y="f303"/>
                </a:cxn>
                <a:cxn ang="f135">
                  <a:pos x="f304" y="f303"/>
                </a:cxn>
                <a:cxn ang="f135">
                  <a:pos x="f305" y="f303"/>
                </a:cxn>
                <a:cxn ang="f135">
                  <a:pos x="f306" y="f303"/>
                </a:cxn>
                <a:cxn ang="f135">
                  <a:pos x="f307" y="f308"/>
                </a:cxn>
                <a:cxn ang="f135">
                  <a:pos x="f309" y="f301"/>
                </a:cxn>
                <a:cxn ang="f135">
                  <a:pos x="f310" y="f301"/>
                </a:cxn>
                <a:cxn ang="f135">
                  <a:pos x="f311" y="f301"/>
                </a:cxn>
                <a:cxn ang="f135">
                  <a:pos x="f312" y="f308"/>
                </a:cxn>
                <a:cxn ang="f135">
                  <a:pos x="f313" y="f308"/>
                </a:cxn>
                <a:cxn ang="f135">
                  <a:pos x="f314" y="f303"/>
                </a:cxn>
                <a:cxn ang="f135">
                  <a:pos x="f315" y="f265"/>
                </a:cxn>
                <a:cxn ang="f135">
                  <a:pos x="f316" y="f308"/>
                </a:cxn>
                <a:cxn ang="f135">
                  <a:pos x="f317" y="f301"/>
                </a:cxn>
                <a:cxn ang="f135">
                  <a:pos x="f318" y="f319"/>
                </a:cxn>
                <a:cxn ang="f135">
                  <a:pos x="f320" y="f299"/>
                </a:cxn>
                <a:cxn ang="f135">
                  <a:pos x="f321" y="f301"/>
                </a:cxn>
                <a:cxn ang="f135">
                  <a:pos x="f322" y="f308"/>
                </a:cxn>
                <a:cxn ang="f135">
                  <a:pos x="f323" y="f324"/>
                </a:cxn>
              </a:cxnLst>
              <a:rect l="f262" t="f265" r="f263" b="f264"/>
              <a:pathLst>
                <a:path w="643" h="775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8" y="f14"/>
                  </a:lnTo>
                  <a:lnTo>
                    <a:pt x="f5" y="f15"/>
                  </a:lnTo>
                  <a:lnTo>
                    <a:pt x="f16" y="f17"/>
                  </a:lnTo>
                  <a:lnTo>
                    <a:pt x="f16" y="f18"/>
                  </a:lnTo>
                  <a:lnTo>
                    <a:pt x="f16" y="f19"/>
                  </a:lnTo>
                  <a:lnTo>
                    <a:pt x="f8" y="f20"/>
                  </a:lnTo>
                  <a:lnTo>
                    <a:pt x="f12" y="f21"/>
                  </a:lnTo>
                  <a:lnTo>
                    <a:pt x="f12" y="f22"/>
                  </a:lnTo>
                  <a:lnTo>
                    <a:pt x="f8" y="f23"/>
                  </a:lnTo>
                  <a:lnTo>
                    <a:pt x="f16" y="f24"/>
                  </a:lnTo>
                  <a:lnTo>
                    <a:pt x="f16" y="f25"/>
                  </a:lnTo>
                  <a:lnTo>
                    <a:pt x="f16" y="f26"/>
                  </a:lnTo>
                  <a:lnTo>
                    <a:pt x="f5" y="f27"/>
                  </a:lnTo>
                  <a:lnTo>
                    <a:pt x="f5" y="f28"/>
                  </a:lnTo>
                  <a:lnTo>
                    <a:pt x="f16" y="f29"/>
                  </a:lnTo>
                  <a:lnTo>
                    <a:pt x="f8" y="f30"/>
                  </a:lnTo>
                  <a:lnTo>
                    <a:pt x="f12" y="f31"/>
                  </a:lnTo>
                  <a:lnTo>
                    <a:pt x="f12" y="f32"/>
                  </a:lnTo>
                  <a:lnTo>
                    <a:pt x="f12" y="f33"/>
                  </a:lnTo>
                  <a:lnTo>
                    <a:pt x="f12" y="f34"/>
                  </a:lnTo>
                  <a:lnTo>
                    <a:pt x="f12" y="f35"/>
                  </a:lnTo>
                  <a:lnTo>
                    <a:pt x="f12" y="f36"/>
                  </a:lnTo>
                  <a:lnTo>
                    <a:pt x="f10" y="f37"/>
                  </a:lnTo>
                  <a:lnTo>
                    <a:pt x="f38" y="f39"/>
                  </a:lnTo>
                  <a:lnTo>
                    <a:pt x="f40" y="f38"/>
                  </a:lnTo>
                  <a:lnTo>
                    <a:pt x="f41" y="f12"/>
                  </a:lnTo>
                  <a:lnTo>
                    <a:pt x="f42" y="f16"/>
                  </a:lnTo>
                  <a:lnTo>
                    <a:pt x="f43" y="f16"/>
                  </a:lnTo>
                  <a:lnTo>
                    <a:pt x="f44" y="f16"/>
                  </a:lnTo>
                  <a:lnTo>
                    <a:pt x="f45" y="f16"/>
                  </a:lnTo>
                  <a:lnTo>
                    <a:pt x="f31" y="f46"/>
                  </a:lnTo>
                  <a:lnTo>
                    <a:pt x="f30" y="f12"/>
                  </a:lnTo>
                  <a:lnTo>
                    <a:pt x="f29" y="f12"/>
                  </a:lnTo>
                  <a:lnTo>
                    <a:pt x="f47" y="f12"/>
                  </a:lnTo>
                  <a:lnTo>
                    <a:pt x="f48" y="f46"/>
                  </a:lnTo>
                  <a:lnTo>
                    <a:pt x="f49" y="f46"/>
                  </a:lnTo>
                  <a:lnTo>
                    <a:pt x="f50" y="f16"/>
                  </a:lnTo>
                  <a:lnTo>
                    <a:pt x="f51" y="f5"/>
                  </a:lnTo>
                  <a:lnTo>
                    <a:pt x="f52" y="f46"/>
                  </a:lnTo>
                  <a:lnTo>
                    <a:pt x="f53" y="f12"/>
                  </a:lnTo>
                  <a:lnTo>
                    <a:pt x="f54" y="f10"/>
                  </a:lnTo>
                  <a:lnTo>
                    <a:pt x="f55" y="f38"/>
                  </a:lnTo>
                  <a:lnTo>
                    <a:pt x="f56" y="f12"/>
                  </a:lnTo>
                  <a:lnTo>
                    <a:pt x="f57" y="f46"/>
                  </a:lnTo>
                  <a:lnTo>
                    <a:pt x="f58" y="f59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6" descr="Marmo bianco"/>
            <p:cNvSpPr/>
            <p:nvPr/>
          </p:nvSpPr>
          <p:spPr>
            <a:xfrm rot="19446783">
              <a:off x="1668890" y="4806882"/>
              <a:ext cx="767711" cy="12891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2"/>
                <a:gd name="f7" fmla="val 747"/>
                <a:gd name="f8" fmla="val 6"/>
                <a:gd name="f9" fmla="val 41"/>
                <a:gd name="f10" fmla="val 9"/>
                <a:gd name="f11" fmla="val 77"/>
                <a:gd name="f12" fmla="val 19"/>
                <a:gd name="f13" fmla="val 104"/>
                <a:gd name="f14" fmla="val 28"/>
                <a:gd name="f15" fmla="val 159"/>
                <a:gd name="f16" fmla="val 186"/>
                <a:gd name="f17" fmla="val 204"/>
                <a:gd name="f18" fmla="val 231"/>
                <a:gd name="f19" fmla="val 250"/>
                <a:gd name="f20" fmla="val 268"/>
                <a:gd name="f21" fmla="val 295"/>
                <a:gd name="f22" fmla="val 322"/>
                <a:gd name="f23" fmla="val 341"/>
                <a:gd name="f24" fmla="val 368"/>
                <a:gd name="f25" fmla="val 395"/>
                <a:gd name="f26" fmla="val 422"/>
                <a:gd name="f27" fmla="val 450"/>
                <a:gd name="f28" fmla="val 477"/>
                <a:gd name="f29" fmla="val 504"/>
                <a:gd name="f30" fmla="val 531"/>
                <a:gd name="f31" fmla="val 46"/>
                <a:gd name="f32" fmla="val 73"/>
                <a:gd name="f33" fmla="val 522"/>
                <a:gd name="f34" fmla="val 100"/>
                <a:gd name="f35" fmla="val 128"/>
                <a:gd name="f36" fmla="val 486"/>
                <a:gd name="f37" fmla="val 164"/>
                <a:gd name="f38" fmla="val 237"/>
                <a:gd name="f39" fmla="val 291"/>
                <a:gd name="f40" fmla="val 495"/>
                <a:gd name="f41" fmla="val 346"/>
                <a:gd name="f42" fmla="val 373"/>
                <a:gd name="f43" fmla="val 400"/>
                <a:gd name="f44" fmla="val 437"/>
                <a:gd name="f45" fmla="val 464"/>
                <a:gd name="f46" fmla="val 491"/>
                <a:gd name="f47" fmla="val 518"/>
                <a:gd name="f48" fmla="val 468"/>
                <a:gd name="f49" fmla="val 537"/>
                <a:gd name="f50" fmla="val 564"/>
                <a:gd name="f51" fmla="val 441"/>
                <a:gd name="f52" fmla="val 591"/>
                <a:gd name="f53" fmla="val 431"/>
                <a:gd name="f54" fmla="val 627"/>
                <a:gd name="f55" fmla="val 646"/>
                <a:gd name="f56" fmla="val 673"/>
                <a:gd name="f57" fmla="val 700"/>
                <a:gd name="f58" fmla="val 727"/>
                <a:gd name="f59" fmla="val 746"/>
                <a:gd name="f60" fmla="val 432"/>
                <a:gd name="f61" fmla="val 726"/>
                <a:gd name="f62" fmla="+- 0 0 -90"/>
                <a:gd name="f63" fmla="*/ f3 1 532"/>
                <a:gd name="f64" fmla="*/ f4 1 747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532"/>
                <a:gd name="f73" fmla="*/ f69 1 747"/>
                <a:gd name="f74" fmla="*/ 0 f70 1"/>
                <a:gd name="f75" fmla="*/ 48 f69 1"/>
                <a:gd name="f76" fmla="*/ 130 f70 1"/>
                <a:gd name="f77" fmla="*/ 65 f69 1"/>
                <a:gd name="f78" fmla="*/ 242 f70 1"/>
                <a:gd name="f79" fmla="*/ 140 f69 1"/>
                <a:gd name="f80" fmla="*/ 330 f70 1"/>
                <a:gd name="f81" fmla="*/ 206 f69 1"/>
                <a:gd name="f82" fmla="*/ 499 f70 1"/>
                <a:gd name="f83" fmla="*/ 586 f70 1"/>
                <a:gd name="f84" fmla="*/ 645 f70 1"/>
                <a:gd name="f85" fmla="*/ 0 f69 1"/>
                <a:gd name="f86" fmla="*/ 728 f70 1"/>
                <a:gd name="f87" fmla="*/ 791 f70 1"/>
                <a:gd name="f88" fmla="*/ 845 f70 1"/>
                <a:gd name="f89" fmla="*/ 932 f70 1"/>
                <a:gd name="f90" fmla="*/ 1017 f70 1"/>
                <a:gd name="f91" fmla="*/ 1080 f70 1"/>
                <a:gd name="f92" fmla="*/ 1161 f70 1"/>
                <a:gd name="f93" fmla="*/ 1249 f70 1"/>
                <a:gd name="f94" fmla="*/ 1332 f70 1"/>
                <a:gd name="f95" fmla="*/ 1423 f70 1"/>
                <a:gd name="f96" fmla="*/ 1504 f70 1"/>
                <a:gd name="f97" fmla="*/ 1592 f70 1"/>
                <a:gd name="f98" fmla="*/ 1678 f70 1"/>
                <a:gd name="f99" fmla="*/ 341 f69 1"/>
                <a:gd name="f100" fmla="*/ 541 f69 1"/>
                <a:gd name="f101" fmla="*/ 1648 f70 1"/>
                <a:gd name="f102" fmla="*/ 742 f69 1"/>
                <a:gd name="f103" fmla="*/ 947 f69 1"/>
                <a:gd name="f104" fmla="*/ 1534 f70 1"/>
                <a:gd name="f105" fmla="*/ 1215 f69 1"/>
                <a:gd name="f106" fmla="*/ 1765 f69 1"/>
                <a:gd name="f107" fmla="*/ 2170 f69 1"/>
                <a:gd name="f108" fmla="*/ 1564 f70 1"/>
                <a:gd name="f109" fmla="*/ 2576 f69 1"/>
                <a:gd name="f110" fmla="*/ 2777 f69 1"/>
                <a:gd name="f111" fmla="*/ 2977 f69 1"/>
                <a:gd name="f112" fmla="*/ 3249 f69 1"/>
                <a:gd name="f113" fmla="*/ 3451 f69 1"/>
                <a:gd name="f114" fmla="*/ 3651 f69 1"/>
                <a:gd name="f115" fmla="*/ 3852 f69 1"/>
                <a:gd name="f116" fmla="*/ 1479 f70 1"/>
                <a:gd name="f117" fmla="*/ 3992 f69 1"/>
                <a:gd name="f118" fmla="*/ 4193 f69 1"/>
                <a:gd name="f119" fmla="*/ 1393 f70 1"/>
                <a:gd name="f120" fmla="*/ 4393 f69 1"/>
                <a:gd name="f121" fmla="*/ 1362 f70 1"/>
                <a:gd name="f122" fmla="*/ 4662 f69 1"/>
                <a:gd name="f123" fmla="*/ 4805 f69 1"/>
                <a:gd name="f124" fmla="*/ 5003 f69 1"/>
                <a:gd name="f125" fmla="*/ 5204 f69 1"/>
                <a:gd name="f126" fmla="*/ 5404 f69 1"/>
                <a:gd name="f127" fmla="*/ 5553 f69 1"/>
                <a:gd name="f128" fmla="*/ 1364 f70 1"/>
                <a:gd name="f129" fmla="*/ 5403 f69 1"/>
                <a:gd name="f130" fmla="*/ 532 f70 1"/>
                <a:gd name="f131" fmla="*/ 747 f69 1"/>
                <a:gd name="f132" fmla="+- f71 0 f1"/>
                <a:gd name="f133" fmla="*/ f74 1 532"/>
                <a:gd name="f134" fmla="*/ f75 1 747"/>
                <a:gd name="f135" fmla="*/ f76 1 532"/>
                <a:gd name="f136" fmla="*/ f77 1 747"/>
                <a:gd name="f137" fmla="*/ f78 1 532"/>
                <a:gd name="f138" fmla="*/ f79 1 747"/>
                <a:gd name="f139" fmla="*/ f80 1 532"/>
                <a:gd name="f140" fmla="*/ f81 1 747"/>
                <a:gd name="f141" fmla="*/ f82 1 532"/>
                <a:gd name="f142" fmla="*/ f83 1 532"/>
                <a:gd name="f143" fmla="*/ f84 1 532"/>
                <a:gd name="f144" fmla="*/ f85 1 747"/>
                <a:gd name="f145" fmla="*/ f86 1 532"/>
                <a:gd name="f146" fmla="*/ f87 1 532"/>
                <a:gd name="f147" fmla="*/ f88 1 532"/>
                <a:gd name="f148" fmla="*/ f89 1 532"/>
                <a:gd name="f149" fmla="*/ f90 1 532"/>
                <a:gd name="f150" fmla="*/ f91 1 532"/>
                <a:gd name="f151" fmla="*/ f92 1 532"/>
                <a:gd name="f152" fmla="*/ f93 1 532"/>
                <a:gd name="f153" fmla="*/ f94 1 532"/>
                <a:gd name="f154" fmla="*/ f95 1 532"/>
                <a:gd name="f155" fmla="*/ f96 1 532"/>
                <a:gd name="f156" fmla="*/ f97 1 532"/>
                <a:gd name="f157" fmla="*/ f98 1 532"/>
                <a:gd name="f158" fmla="*/ f99 1 747"/>
                <a:gd name="f159" fmla="*/ f100 1 747"/>
                <a:gd name="f160" fmla="*/ f101 1 532"/>
                <a:gd name="f161" fmla="*/ f102 1 747"/>
                <a:gd name="f162" fmla="*/ f103 1 747"/>
                <a:gd name="f163" fmla="*/ f104 1 532"/>
                <a:gd name="f164" fmla="*/ f105 1 747"/>
                <a:gd name="f165" fmla="*/ f106 1 747"/>
                <a:gd name="f166" fmla="*/ f107 1 747"/>
                <a:gd name="f167" fmla="*/ f108 1 532"/>
                <a:gd name="f168" fmla="*/ f109 1 747"/>
                <a:gd name="f169" fmla="*/ f110 1 747"/>
                <a:gd name="f170" fmla="*/ f111 1 747"/>
                <a:gd name="f171" fmla="*/ f112 1 747"/>
                <a:gd name="f172" fmla="*/ f113 1 747"/>
                <a:gd name="f173" fmla="*/ f114 1 747"/>
                <a:gd name="f174" fmla="*/ f115 1 747"/>
                <a:gd name="f175" fmla="*/ f116 1 532"/>
                <a:gd name="f176" fmla="*/ f117 1 747"/>
                <a:gd name="f177" fmla="*/ f118 1 747"/>
                <a:gd name="f178" fmla="*/ f119 1 532"/>
                <a:gd name="f179" fmla="*/ f120 1 747"/>
                <a:gd name="f180" fmla="*/ f121 1 532"/>
                <a:gd name="f181" fmla="*/ f122 1 747"/>
                <a:gd name="f182" fmla="*/ f123 1 747"/>
                <a:gd name="f183" fmla="*/ f124 1 747"/>
                <a:gd name="f184" fmla="*/ f125 1 747"/>
                <a:gd name="f185" fmla="*/ f126 1 747"/>
                <a:gd name="f186" fmla="*/ f127 1 747"/>
                <a:gd name="f187" fmla="*/ f128 1 532"/>
                <a:gd name="f188" fmla="*/ f129 1 747"/>
                <a:gd name="f189" fmla="*/ f130 1 532"/>
                <a:gd name="f190" fmla="*/ f131 1 747"/>
                <a:gd name="f191" fmla="*/ f133 1 f72"/>
                <a:gd name="f192" fmla="*/ f134 1 f73"/>
                <a:gd name="f193" fmla="*/ f135 1 f72"/>
                <a:gd name="f194" fmla="*/ f136 1 f73"/>
                <a:gd name="f195" fmla="*/ f137 1 f72"/>
                <a:gd name="f196" fmla="*/ f138 1 f73"/>
                <a:gd name="f197" fmla="*/ f139 1 f72"/>
                <a:gd name="f198" fmla="*/ f140 1 f73"/>
                <a:gd name="f199" fmla="*/ f141 1 f72"/>
                <a:gd name="f200" fmla="*/ f142 1 f72"/>
                <a:gd name="f201" fmla="*/ f143 1 f72"/>
                <a:gd name="f202" fmla="*/ f144 1 f73"/>
                <a:gd name="f203" fmla="*/ f145 1 f72"/>
                <a:gd name="f204" fmla="*/ f146 1 f72"/>
                <a:gd name="f205" fmla="*/ f147 1 f72"/>
                <a:gd name="f206" fmla="*/ f148 1 f72"/>
                <a:gd name="f207" fmla="*/ f149 1 f72"/>
                <a:gd name="f208" fmla="*/ f150 1 f72"/>
                <a:gd name="f209" fmla="*/ f151 1 f72"/>
                <a:gd name="f210" fmla="*/ f152 1 f72"/>
                <a:gd name="f211" fmla="*/ f153 1 f72"/>
                <a:gd name="f212" fmla="*/ f154 1 f72"/>
                <a:gd name="f213" fmla="*/ f155 1 f72"/>
                <a:gd name="f214" fmla="*/ f156 1 f72"/>
                <a:gd name="f215" fmla="*/ f157 1 f72"/>
                <a:gd name="f216" fmla="*/ f158 1 f73"/>
                <a:gd name="f217" fmla="*/ f159 1 f73"/>
                <a:gd name="f218" fmla="*/ f160 1 f72"/>
                <a:gd name="f219" fmla="*/ f161 1 f73"/>
                <a:gd name="f220" fmla="*/ f162 1 f73"/>
                <a:gd name="f221" fmla="*/ f163 1 f72"/>
                <a:gd name="f222" fmla="*/ f164 1 f73"/>
                <a:gd name="f223" fmla="*/ f165 1 f73"/>
                <a:gd name="f224" fmla="*/ f166 1 f73"/>
                <a:gd name="f225" fmla="*/ f167 1 f72"/>
                <a:gd name="f226" fmla="*/ f168 1 f73"/>
                <a:gd name="f227" fmla="*/ f169 1 f73"/>
                <a:gd name="f228" fmla="*/ f170 1 f73"/>
                <a:gd name="f229" fmla="*/ f171 1 f73"/>
                <a:gd name="f230" fmla="*/ f172 1 f73"/>
                <a:gd name="f231" fmla="*/ f173 1 f73"/>
                <a:gd name="f232" fmla="*/ f174 1 f73"/>
                <a:gd name="f233" fmla="*/ f175 1 f72"/>
                <a:gd name="f234" fmla="*/ f176 1 f73"/>
                <a:gd name="f235" fmla="*/ f177 1 f73"/>
                <a:gd name="f236" fmla="*/ f178 1 f72"/>
                <a:gd name="f237" fmla="*/ f179 1 f73"/>
                <a:gd name="f238" fmla="*/ f180 1 f72"/>
                <a:gd name="f239" fmla="*/ f181 1 f73"/>
                <a:gd name="f240" fmla="*/ f182 1 f73"/>
                <a:gd name="f241" fmla="*/ f183 1 f73"/>
                <a:gd name="f242" fmla="*/ f184 1 f73"/>
                <a:gd name="f243" fmla="*/ f185 1 f73"/>
                <a:gd name="f244" fmla="*/ f186 1 f73"/>
                <a:gd name="f245" fmla="*/ f187 1 f72"/>
                <a:gd name="f246" fmla="*/ f188 1 f73"/>
                <a:gd name="f247" fmla="*/ f189 1 f72"/>
                <a:gd name="f248" fmla="*/ f190 1 f73"/>
                <a:gd name="f249" fmla="*/ f191 f63 1"/>
                <a:gd name="f250" fmla="*/ f247 f63 1"/>
                <a:gd name="f251" fmla="*/ f248 f64 1"/>
                <a:gd name="f252" fmla="*/ f202 f64 1"/>
                <a:gd name="f253" fmla="*/ f192 f64 1"/>
                <a:gd name="f254" fmla="*/ f193 f63 1"/>
                <a:gd name="f255" fmla="*/ f194 f64 1"/>
                <a:gd name="f256" fmla="*/ f195 f63 1"/>
                <a:gd name="f257" fmla="*/ f196 f64 1"/>
                <a:gd name="f258" fmla="*/ f197 f63 1"/>
                <a:gd name="f259" fmla="*/ f198 f64 1"/>
                <a:gd name="f260" fmla="*/ f199 f63 1"/>
                <a:gd name="f261" fmla="*/ f200 f63 1"/>
                <a:gd name="f262" fmla="*/ f201 f63 1"/>
                <a:gd name="f263" fmla="*/ f203 f63 1"/>
                <a:gd name="f264" fmla="*/ f204 f63 1"/>
                <a:gd name="f265" fmla="*/ f205 f63 1"/>
                <a:gd name="f266" fmla="*/ f206 f63 1"/>
                <a:gd name="f267" fmla="*/ f207 f63 1"/>
                <a:gd name="f268" fmla="*/ f208 f63 1"/>
                <a:gd name="f269" fmla="*/ f209 f63 1"/>
                <a:gd name="f270" fmla="*/ f210 f63 1"/>
                <a:gd name="f271" fmla="*/ f211 f63 1"/>
                <a:gd name="f272" fmla="*/ f212 f63 1"/>
                <a:gd name="f273" fmla="*/ f213 f63 1"/>
                <a:gd name="f274" fmla="*/ f214 f63 1"/>
                <a:gd name="f275" fmla="*/ f215 f63 1"/>
                <a:gd name="f276" fmla="*/ f216 f64 1"/>
                <a:gd name="f277" fmla="*/ f217 f64 1"/>
                <a:gd name="f278" fmla="*/ f218 f63 1"/>
                <a:gd name="f279" fmla="*/ f219 f64 1"/>
                <a:gd name="f280" fmla="*/ f220 f64 1"/>
                <a:gd name="f281" fmla="*/ f221 f63 1"/>
                <a:gd name="f282" fmla="*/ f222 f64 1"/>
                <a:gd name="f283" fmla="*/ f223 f64 1"/>
                <a:gd name="f284" fmla="*/ f224 f64 1"/>
                <a:gd name="f285" fmla="*/ f225 f63 1"/>
                <a:gd name="f286" fmla="*/ f226 f64 1"/>
                <a:gd name="f287" fmla="*/ f227 f64 1"/>
                <a:gd name="f288" fmla="*/ f228 f64 1"/>
                <a:gd name="f289" fmla="*/ f229 f64 1"/>
                <a:gd name="f290" fmla="*/ f230 f64 1"/>
                <a:gd name="f291" fmla="*/ f231 f64 1"/>
                <a:gd name="f292" fmla="*/ f232 f64 1"/>
                <a:gd name="f293" fmla="*/ f233 f63 1"/>
                <a:gd name="f294" fmla="*/ f234 f64 1"/>
                <a:gd name="f295" fmla="*/ f235 f64 1"/>
                <a:gd name="f296" fmla="*/ f236 f63 1"/>
                <a:gd name="f297" fmla="*/ f237 f64 1"/>
                <a:gd name="f298" fmla="*/ f238 f63 1"/>
                <a:gd name="f299" fmla="*/ f239 f64 1"/>
                <a:gd name="f300" fmla="*/ f240 f64 1"/>
                <a:gd name="f301" fmla="*/ f241 f64 1"/>
                <a:gd name="f302" fmla="*/ f242 f64 1"/>
                <a:gd name="f303" fmla="*/ f243 f64 1"/>
                <a:gd name="f304" fmla="*/ f244 f64 1"/>
                <a:gd name="f305" fmla="*/ f245 f63 1"/>
                <a:gd name="f306" fmla="*/ f246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2">
                  <a:pos x="f249" y="f253"/>
                </a:cxn>
                <a:cxn ang="f132">
                  <a:pos x="f254" y="f255"/>
                </a:cxn>
                <a:cxn ang="f132">
                  <a:pos x="f256" y="f257"/>
                </a:cxn>
                <a:cxn ang="f132">
                  <a:pos x="f258" y="f259"/>
                </a:cxn>
                <a:cxn ang="f132">
                  <a:pos x="f260" y="f259"/>
                </a:cxn>
                <a:cxn ang="f132">
                  <a:pos x="f261" y="f257"/>
                </a:cxn>
                <a:cxn ang="f132">
                  <a:pos x="f262" y="f252"/>
                </a:cxn>
                <a:cxn ang="f132">
                  <a:pos x="f263" y="f252"/>
                </a:cxn>
                <a:cxn ang="f132">
                  <a:pos x="f264" y="f252"/>
                </a:cxn>
                <a:cxn ang="f132">
                  <a:pos x="f265" y="f257"/>
                </a:cxn>
                <a:cxn ang="f132">
                  <a:pos x="f266" y="f259"/>
                </a:cxn>
                <a:cxn ang="f132">
                  <a:pos x="f267" y="f259"/>
                </a:cxn>
                <a:cxn ang="f132">
                  <a:pos x="f268" y="f259"/>
                </a:cxn>
                <a:cxn ang="f132">
                  <a:pos x="f269" y="f259"/>
                </a:cxn>
                <a:cxn ang="f132">
                  <a:pos x="f270" y="f257"/>
                </a:cxn>
                <a:cxn ang="f132">
                  <a:pos x="f271" y="f257"/>
                </a:cxn>
                <a:cxn ang="f132">
                  <a:pos x="f272" y="f255"/>
                </a:cxn>
                <a:cxn ang="f132">
                  <a:pos x="f273" y="f257"/>
                </a:cxn>
                <a:cxn ang="f132">
                  <a:pos x="f274" y="f259"/>
                </a:cxn>
                <a:cxn ang="f132">
                  <a:pos x="f275" y="f276"/>
                </a:cxn>
                <a:cxn ang="f132">
                  <a:pos x="f275" y="f277"/>
                </a:cxn>
                <a:cxn ang="f132">
                  <a:pos x="f278" y="f279"/>
                </a:cxn>
                <a:cxn ang="f132">
                  <a:pos x="f274" y="f280"/>
                </a:cxn>
                <a:cxn ang="f132">
                  <a:pos x="f281" y="f282"/>
                </a:cxn>
                <a:cxn ang="f132">
                  <a:pos x="f281" y="f283"/>
                </a:cxn>
                <a:cxn ang="f132">
                  <a:pos x="f281" y="f284"/>
                </a:cxn>
                <a:cxn ang="f132">
                  <a:pos x="f285" y="f286"/>
                </a:cxn>
                <a:cxn ang="f132">
                  <a:pos x="f285" y="f287"/>
                </a:cxn>
                <a:cxn ang="f132">
                  <a:pos x="f285" y="f288"/>
                </a:cxn>
                <a:cxn ang="f132">
                  <a:pos x="f285" y="f289"/>
                </a:cxn>
                <a:cxn ang="f132">
                  <a:pos x="f285" y="f290"/>
                </a:cxn>
                <a:cxn ang="f132">
                  <a:pos x="f285" y="f291"/>
                </a:cxn>
                <a:cxn ang="f132">
                  <a:pos x="f281" y="f292"/>
                </a:cxn>
                <a:cxn ang="f132">
                  <a:pos x="f293" y="f294"/>
                </a:cxn>
                <a:cxn ang="f132">
                  <a:pos x="f272" y="f295"/>
                </a:cxn>
                <a:cxn ang="f132">
                  <a:pos x="f296" y="f297"/>
                </a:cxn>
                <a:cxn ang="f132">
                  <a:pos x="f298" y="f299"/>
                </a:cxn>
                <a:cxn ang="f132">
                  <a:pos x="f298" y="f300"/>
                </a:cxn>
                <a:cxn ang="f132">
                  <a:pos x="f298" y="f301"/>
                </a:cxn>
                <a:cxn ang="f132">
                  <a:pos x="f296" y="f302"/>
                </a:cxn>
                <a:cxn ang="f132">
                  <a:pos x="f298" y="f303"/>
                </a:cxn>
                <a:cxn ang="f132">
                  <a:pos x="f298" y="f304"/>
                </a:cxn>
                <a:cxn ang="f132">
                  <a:pos x="f305" y="f306"/>
                </a:cxn>
              </a:cxnLst>
              <a:rect l="f249" t="f252" r="f250" b="f251"/>
              <a:pathLst>
                <a:path w="532" h="747">
                  <a:moveTo>
                    <a:pt x="f5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2"/>
                  </a:lnTo>
                  <a:lnTo>
                    <a:pt x="f17" y="f5"/>
                  </a:lnTo>
                  <a:lnTo>
                    <a:pt x="f18" y="f5"/>
                  </a:lnTo>
                  <a:lnTo>
                    <a:pt x="f19" y="f5"/>
                  </a:lnTo>
                  <a:lnTo>
                    <a:pt x="f20" y="f12"/>
                  </a:lnTo>
                  <a:lnTo>
                    <a:pt x="f21" y="f14"/>
                  </a:lnTo>
                  <a:lnTo>
                    <a:pt x="f22" y="f14"/>
                  </a:lnTo>
                  <a:lnTo>
                    <a:pt x="f23" y="f14"/>
                  </a:lnTo>
                  <a:lnTo>
                    <a:pt x="f24" y="f14"/>
                  </a:lnTo>
                  <a:lnTo>
                    <a:pt x="f25" y="f12"/>
                  </a:lnTo>
                  <a:lnTo>
                    <a:pt x="f26" y="f12"/>
                  </a:lnTo>
                  <a:lnTo>
                    <a:pt x="f27" y="f10"/>
                  </a:lnTo>
                  <a:lnTo>
                    <a:pt x="f28" y="f12"/>
                  </a:lnTo>
                  <a:lnTo>
                    <a:pt x="f29" y="f14"/>
                  </a:lnTo>
                  <a:lnTo>
                    <a:pt x="f30" y="f31"/>
                  </a:lnTo>
                  <a:lnTo>
                    <a:pt x="f30" y="f32"/>
                  </a:lnTo>
                  <a:lnTo>
                    <a:pt x="f33" y="f34"/>
                  </a:lnTo>
                  <a:lnTo>
                    <a:pt x="f29" y="f35"/>
                  </a:lnTo>
                  <a:lnTo>
                    <a:pt x="f36" y="f37"/>
                  </a:lnTo>
                  <a:lnTo>
                    <a:pt x="f36" y="f38"/>
                  </a:lnTo>
                  <a:lnTo>
                    <a:pt x="f36" y="f39"/>
                  </a:lnTo>
                  <a:lnTo>
                    <a:pt x="f40" y="f41"/>
                  </a:lnTo>
                  <a:lnTo>
                    <a:pt x="f40" y="f42"/>
                  </a:lnTo>
                  <a:lnTo>
                    <a:pt x="f40" y="f43"/>
                  </a:lnTo>
                  <a:lnTo>
                    <a:pt x="f40" y="f44"/>
                  </a:lnTo>
                  <a:lnTo>
                    <a:pt x="f40" y="f45"/>
                  </a:lnTo>
                  <a:lnTo>
                    <a:pt x="f40" y="f46"/>
                  </a:lnTo>
                  <a:lnTo>
                    <a:pt x="f36" y="f47"/>
                  </a:lnTo>
                  <a:lnTo>
                    <a:pt x="f48" y="f49"/>
                  </a:lnTo>
                  <a:lnTo>
                    <a:pt x="f27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3" y="f55"/>
                  </a:lnTo>
                  <a:lnTo>
                    <a:pt x="f53" y="f56"/>
                  </a:lnTo>
                  <a:lnTo>
                    <a:pt x="f51" y="f57"/>
                  </a:lnTo>
                  <a:lnTo>
                    <a:pt x="f53" y="f58"/>
                  </a:lnTo>
                  <a:lnTo>
                    <a:pt x="f53" y="f59"/>
                  </a:lnTo>
                  <a:lnTo>
                    <a:pt x="f60" y="f61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7" descr="Marmo bianco"/>
            <p:cNvSpPr/>
            <p:nvPr/>
          </p:nvSpPr>
          <p:spPr>
            <a:xfrm>
              <a:off x="2295793" y="3280675"/>
              <a:ext cx="824038" cy="24357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8"/>
                <a:gd name="f7" fmla="val 752"/>
                <a:gd name="f8" fmla="val 11"/>
                <a:gd name="f9" fmla="val 145"/>
                <a:gd name="f10" fmla="val 32"/>
                <a:gd name="f11" fmla="val 226"/>
                <a:gd name="f12" fmla="val 88"/>
                <a:gd name="f13" fmla="val 352"/>
                <a:gd name="f14" fmla="val 99"/>
                <a:gd name="f15" fmla="val 377"/>
                <a:gd name="f16" fmla="val 100"/>
                <a:gd name="f17" fmla="val 407"/>
                <a:gd name="f18" fmla="val 112"/>
                <a:gd name="f19" fmla="val 432"/>
                <a:gd name="f20" fmla="val 121"/>
                <a:gd name="f21" fmla="val 449"/>
                <a:gd name="f22" fmla="val 138"/>
                <a:gd name="f23" fmla="val 462"/>
                <a:gd name="f24" fmla="val 144"/>
                <a:gd name="f25" fmla="val 480"/>
                <a:gd name="f26" fmla="val 164"/>
                <a:gd name="f27" fmla="val 541"/>
                <a:gd name="f28" fmla="val 187"/>
                <a:gd name="f29" fmla="val 606"/>
                <a:gd name="f30" fmla="val 216"/>
                <a:gd name="f31" fmla="val 664"/>
                <a:gd name="f32" fmla="val 233"/>
                <a:gd name="f33" fmla="val 698"/>
                <a:gd name="f34" fmla="val 711"/>
                <a:gd name="f35" fmla="+- 0 0 -90"/>
                <a:gd name="f36" fmla="*/ f3 1 248"/>
                <a:gd name="f37" fmla="*/ f4 1 752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248"/>
                <a:gd name="f46" fmla="*/ f42 1 752"/>
                <a:gd name="f47" fmla="*/ 0 f43 1"/>
                <a:gd name="f48" fmla="*/ 0 f42 1"/>
                <a:gd name="f49" fmla="*/ 95506 f43 1"/>
                <a:gd name="f50" fmla="*/ 214845 f42 1"/>
                <a:gd name="f51" fmla="*/ 121428 f43 1"/>
                <a:gd name="f52" fmla="*/ 263675 f42 1"/>
                <a:gd name="f53" fmla="*/ 156136 f43 1"/>
                <a:gd name="f54" fmla="*/ 292970 f42 1"/>
                <a:gd name="f55" fmla="*/ 234019 f43 1"/>
                <a:gd name="f56" fmla="*/ 405280 f42 1"/>
                <a:gd name="f57" fmla="*/ 268714 f43 1"/>
                <a:gd name="f58" fmla="*/ 458983 f42 1"/>
                <a:gd name="f59" fmla="*/ 248 f43 1"/>
                <a:gd name="f60" fmla="*/ 752 f42 1"/>
                <a:gd name="f61" fmla="+- f44 0 f1"/>
                <a:gd name="f62" fmla="*/ f47 1 248"/>
                <a:gd name="f63" fmla="*/ f48 1 752"/>
                <a:gd name="f64" fmla="*/ f49 1 248"/>
                <a:gd name="f65" fmla="*/ f50 1 752"/>
                <a:gd name="f66" fmla="*/ f51 1 248"/>
                <a:gd name="f67" fmla="*/ f52 1 752"/>
                <a:gd name="f68" fmla="*/ f53 1 248"/>
                <a:gd name="f69" fmla="*/ f54 1 752"/>
                <a:gd name="f70" fmla="*/ f55 1 248"/>
                <a:gd name="f71" fmla="*/ f56 1 752"/>
                <a:gd name="f72" fmla="*/ f57 1 248"/>
                <a:gd name="f73" fmla="*/ f58 1 752"/>
                <a:gd name="f74" fmla="*/ f59 1 248"/>
                <a:gd name="f75" fmla="*/ f60 1 752"/>
                <a:gd name="f76" fmla="*/ f62 1 f45"/>
                <a:gd name="f77" fmla="*/ f63 1 f46"/>
                <a:gd name="f78" fmla="*/ f64 1 f45"/>
                <a:gd name="f79" fmla="*/ f65 1 f46"/>
                <a:gd name="f80" fmla="*/ f66 1 f45"/>
                <a:gd name="f81" fmla="*/ f67 1 f46"/>
                <a:gd name="f82" fmla="*/ f68 1 f45"/>
                <a:gd name="f83" fmla="*/ f69 1 f46"/>
                <a:gd name="f84" fmla="*/ f70 1 f45"/>
                <a:gd name="f85" fmla="*/ f71 1 f46"/>
                <a:gd name="f86" fmla="*/ f72 1 f45"/>
                <a:gd name="f87" fmla="*/ f73 1 f46"/>
                <a:gd name="f88" fmla="*/ f74 1 f45"/>
                <a:gd name="f89" fmla="*/ f75 1 f46"/>
                <a:gd name="f90" fmla="*/ f76 f36 1"/>
                <a:gd name="f91" fmla="*/ f88 f36 1"/>
                <a:gd name="f92" fmla="*/ f89 f37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0" y="f93"/>
                </a:cxn>
                <a:cxn ang="f61">
                  <a:pos x="f94" y="f95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</a:cxnLst>
              <a:rect l="f90" t="f93" r="f91" b="f92"/>
              <a:pathLst>
                <a:path w="248" h="75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6" y="f34"/>
                    <a:pt x="f6" y="f7"/>
                  </a:cubicBez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8" descr="Marmo bianco"/>
            <p:cNvSpPr/>
            <p:nvPr/>
          </p:nvSpPr>
          <p:spPr>
            <a:xfrm>
              <a:off x="571801" y="3214591"/>
              <a:ext cx="1371353" cy="17853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3"/>
                <a:gd name="f7" fmla="val 551"/>
                <a:gd name="f8" fmla="val 17"/>
                <a:gd name="f9" fmla="val 544"/>
                <a:gd name="f10" fmla="val 72"/>
                <a:gd name="f11" fmla="val 526"/>
                <a:gd name="f12" fmla="val 5"/>
                <a:gd name="f13" fmla="val 73"/>
                <a:gd name="f14" fmla="val 512"/>
                <a:gd name="f15" fmla="val 80"/>
                <a:gd name="f16" fmla="val 508"/>
                <a:gd name="f17" fmla="val 89"/>
                <a:gd name="f18" fmla="val 507"/>
                <a:gd name="f19" fmla="val 97"/>
                <a:gd name="f20" fmla="val 504"/>
                <a:gd name="f21" fmla="val 108"/>
                <a:gd name="f22" fmla="val 499"/>
                <a:gd name="f23" fmla="val 119"/>
                <a:gd name="f24" fmla="val 494"/>
                <a:gd name="f25" fmla="val 129"/>
                <a:gd name="f26" fmla="val 488"/>
                <a:gd name="f27" fmla="val 166"/>
                <a:gd name="f28" fmla="val 465"/>
                <a:gd name="f29" fmla="val 204"/>
                <a:gd name="f30" fmla="val 440"/>
                <a:gd name="f31" fmla="val 241"/>
                <a:gd name="f32" fmla="val 416"/>
                <a:gd name="f33" fmla="val 258"/>
                <a:gd name="f34" fmla="val 390"/>
                <a:gd name="f35" fmla="val 295"/>
                <a:gd name="f36" fmla="val 353"/>
                <a:gd name="f37" fmla="val 321"/>
                <a:gd name="f38" fmla="val 336"/>
                <a:gd name="f39" fmla="val 359"/>
                <a:gd name="f40" fmla="val 279"/>
                <a:gd name="f41" fmla="val 339"/>
                <a:gd name="f42" fmla="val 302"/>
                <a:gd name="f43" fmla="val 377"/>
                <a:gd name="f44" fmla="val 264"/>
                <a:gd name="f45" fmla="val 393"/>
                <a:gd name="f46" fmla="val 199"/>
                <a:gd name="f47" fmla="val 41"/>
                <a:gd name="f48" fmla="val 337"/>
                <a:gd name="f49" fmla="val 16"/>
                <a:gd name="f50" fmla="val 263"/>
                <a:gd name="f51" fmla="val 66"/>
                <a:gd name="f52" fmla="val 165"/>
                <a:gd name="f53" fmla="val 32"/>
                <a:gd name="f54" fmla="val 81"/>
                <a:gd name="f55" fmla="val 24"/>
                <a:gd name="f56" fmla="val 65"/>
                <a:gd name="f57" fmla="val 19"/>
                <a:gd name="f58" fmla="val 49"/>
                <a:gd name="f59" fmla="val 13"/>
                <a:gd name="f60" fmla="val 33"/>
                <a:gd name="f61" fmla="val 8"/>
                <a:gd name="f62" fmla="val 25"/>
                <a:gd name="f63" fmla="val 9"/>
                <a:gd name="f64" fmla="val 27"/>
                <a:gd name="f65" fmla="val 1"/>
                <a:gd name="f66" fmla="+- 0 0 -90"/>
                <a:gd name="f67" fmla="*/ f3 1 413"/>
                <a:gd name="f68" fmla="*/ f4 1 551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413"/>
                <a:gd name="f77" fmla="*/ f73 1 551"/>
                <a:gd name="f78" fmla="*/ 18327 f74 1"/>
                <a:gd name="f79" fmla="*/ 332753 f73 1"/>
                <a:gd name="f80" fmla="*/ 78734 f74 1"/>
                <a:gd name="f81" fmla="*/ 313151 f73 1"/>
                <a:gd name="f82" fmla="*/ 104607 f74 1"/>
                <a:gd name="f83" fmla="*/ 308254 f73 1"/>
                <a:gd name="f84" fmla="*/ 139208 f74 1"/>
                <a:gd name="f85" fmla="*/ 298478 f73 1"/>
                <a:gd name="f86" fmla="*/ 260206 f74 1"/>
                <a:gd name="f87" fmla="*/ 254465 f73 1"/>
                <a:gd name="f88" fmla="*/ 346397 f74 1"/>
                <a:gd name="f89" fmla="*/ 205537 f73 1"/>
                <a:gd name="f90" fmla="*/ 406549 f74 1"/>
                <a:gd name="f91" fmla="*/ 161516 f73 1"/>
                <a:gd name="f92" fmla="*/ 363615 f74 1"/>
                <a:gd name="f93" fmla="*/ 9776 f73 1"/>
                <a:gd name="f94" fmla="*/ 87574 f74 1"/>
                <a:gd name="f95" fmla="*/ 14673 f73 1"/>
                <a:gd name="f96" fmla="*/ 35382 f74 1"/>
                <a:gd name="f97" fmla="*/ 4897 f73 1"/>
                <a:gd name="f98" fmla="*/ 9516 f74 1"/>
                <a:gd name="f99" fmla="*/ 0 f73 1"/>
                <a:gd name="f100" fmla="*/ 1199 f74 1"/>
                <a:gd name="f101" fmla="*/ 19552 f73 1"/>
                <a:gd name="f102" fmla="*/ 0 f74 1"/>
                <a:gd name="f103" fmla="*/ 413 f74 1"/>
                <a:gd name="f104" fmla="*/ 551 f73 1"/>
                <a:gd name="f105" fmla="+- f75 0 f1"/>
                <a:gd name="f106" fmla="*/ f78 1 413"/>
                <a:gd name="f107" fmla="*/ f79 1 551"/>
                <a:gd name="f108" fmla="*/ f80 1 413"/>
                <a:gd name="f109" fmla="*/ f81 1 551"/>
                <a:gd name="f110" fmla="*/ f82 1 413"/>
                <a:gd name="f111" fmla="*/ f83 1 551"/>
                <a:gd name="f112" fmla="*/ f84 1 413"/>
                <a:gd name="f113" fmla="*/ f85 1 551"/>
                <a:gd name="f114" fmla="*/ f86 1 413"/>
                <a:gd name="f115" fmla="*/ f87 1 551"/>
                <a:gd name="f116" fmla="*/ f88 1 413"/>
                <a:gd name="f117" fmla="*/ f89 1 551"/>
                <a:gd name="f118" fmla="*/ f90 1 413"/>
                <a:gd name="f119" fmla="*/ f91 1 551"/>
                <a:gd name="f120" fmla="*/ f92 1 413"/>
                <a:gd name="f121" fmla="*/ f93 1 551"/>
                <a:gd name="f122" fmla="*/ f94 1 413"/>
                <a:gd name="f123" fmla="*/ f95 1 551"/>
                <a:gd name="f124" fmla="*/ f96 1 413"/>
                <a:gd name="f125" fmla="*/ f97 1 551"/>
                <a:gd name="f126" fmla="*/ f98 1 413"/>
                <a:gd name="f127" fmla="*/ f99 1 551"/>
                <a:gd name="f128" fmla="*/ f100 1 413"/>
                <a:gd name="f129" fmla="*/ f101 1 551"/>
                <a:gd name="f130" fmla="*/ f102 1 413"/>
                <a:gd name="f131" fmla="*/ f103 1 413"/>
                <a:gd name="f132" fmla="*/ f104 1 551"/>
                <a:gd name="f133" fmla="*/ f106 1 f76"/>
                <a:gd name="f134" fmla="*/ f107 1 f77"/>
                <a:gd name="f135" fmla="*/ f108 1 f76"/>
                <a:gd name="f136" fmla="*/ f109 1 f77"/>
                <a:gd name="f137" fmla="*/ f110 1 f76"/>
                <a:gd name="f138" fmla="*/ f111 1 f77"/>
                <a:gd name="f139" fmla="*/ f112 1 f76"/>
                <a:gd name="f140" fmla="*/ f113 1 f77"/>
                <a:gd name="f141" fmla="*/ f114 1 f76"/>
                <a:gd name="f142" fmla="*/ f115 1 f77"/>
                <a:gd name="f143" fmla="*/ f116 1 f76"/>
                <a:gd name="f144" fmla="*/ f117 1 f77"/>
                <a:gd name="f145" fmla="*/ f118 1 f76"/>
                <a:gd name="f146" fmla="*/ f119 1 f77"/>
                <a:gd name="f147" fmla="*/ f120 1 f76"/>
                <a:gd name="f148" fmla="*/ f121 1 f77"/>
                <a:gd name="f149" fmla="*/ f122 1 f76"/>
                <a:gd name="f150" fmla="*/ f123 1 f77"/>
                <a:gd name="f151" fmla="*/ f124 1 f76"/>
                <a:gd name="f152" fmla="*/ f125 1 f77"/>
                <a:gd name="f153" fmla="*/ f126 1 f76"/>
                <a:gd name="f154" fmla="*/ f127 1 f77"/>
                <a:gd name="f155" fmla="*/ f128 1 f76"/>
                <a:gd name="f156" fmla="*/ f129 1 f77"/>
                <a:gd name="f157" fmla="*/ f130 1 f76"/>
                <a:gd name="f158" fmla="*/ f131 1 f76"/>
                <a:gd name="f159" fmla="*/ f132 1 f77"/>
                <a:gd name="f160" fmla="*/ f157 f67 1"/>
                <a:gd name="f161" fmla="*/ f158 f67 1"/>
                <a:gd name="f162" fmla="*/ f159 f68 1"/>
                <a:gd name="f163" fmla="*/ f154 f68 1"/>
                <a:gd name="f164" fmla="*/ f133 f67 1"/>
                <a:gd name="f165" fmla="*/ f134 f68 1"/>
                <a:gd name="f166" fmla="*/ f135 f67 1"/>
                <a:gd name="f167" fmla="*/ f136 f68 1"/>
                <a:gd name="f168" fmla="*/ f137 f67 1"/>
                <a:gd name="f169" fmla="*/ f138 f68 1"/>
                <a:gd name="f170" fmla="*/ f139 f67 1"/>
                <a:gd name="f171" fmla="*/ f140 f68 1"/>
                <a:gd name="f172" fmla="*/ f141 f67 1"/>
                <a:gd name="f173" fmla="*/ f142 f68 1"/>
                <a:gd name="f174" fmla="*/ f143 f67 1"/>
                <a:gd name="f175" fmla="*/ f144 f68 1"/>
                <a:gd name="f176" fmla="*/ f145 f67 1"/>
                <a:gd name="f177" fmla="*/ f146 f68 1"/>
                <a:gd name="f178" fmla="*/ f147 f67 1"/>
                <a:gd name="f179" fmla="*/ f148 f68 1"/>
                <a:gd name="f180" fmla="*/ f149 f67 1"/>
                <a:gd name="f181" fmla="*/ f150 f68 1"/>
                <a:gd name="f182" fmla="*/ f151 f67 1"/>
                <a:gd name="f183" fmla="*/ f152 f68 1"/>
                <a:gd name="f184" fmla="*/ f153 f67 1"/>
                <a:gd name="f185" fmla="*/ f155 f67 1"/>
                <a:gd name="f186" fmla="*/ f156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5">
                  <a:pos x="f164" y="f165"/>
                </a:cxn>
                <a:cxn ang="f105">
                  <a:pos x="f166" y="f167"/>
                </a:cxn>
                <a:cxn ang="f105">
                  <a:pos x="f168" y="f169"/>
                </a:cxn>
                <a:cxn ang="f105">
                  <a:pos x="f170" y="f171"/>
                </a:cxn>
                <a:cxn ang="f105">
                  <a:pos x="f172" y="f173"/>
                </a:cxn>
                <a:cxn ang="f105">
                  <a:pos x="f174" y="f175"/>
                </a:cxn>
                <a:cxn ang="f105">
                  <a:pos x="f176" y="f177"/>
                </a:cxn>
                <a:cxn ang="f105">
                  <a:pos x="f178" y="f179"/>
                </a:cxn>
                <a:cxn ang="f105">
                  <a:pos x="f180" y="f181"/>
                </a:cxn>
                <a:cxn ang="f105">
                  <a:pos x="f182" y="f183"/>
                </a:cxn>
                <a:cxn ang="f105">
                  <a:pos x="f184" y="f163"/>
                </a:cxn>
                <a:cxn ang="f105">
                  <a:pos x="f185" y="f186"/>
                </a:cxn>
              </a:cxnLst>
              <a:rect l="f160" t="f163" r="f161" b="f162"/>
              <a:pathLst>
                <a:path w="413" h="551">
                  <a:moveTo>
                    <a:pt x="f8" y="f9"/>
                  </a:moveTo>
                  <a:cubicBezTo>
                    <a:pt x="f10" y="f11"/>
                    <a:pt x="f12" y="f7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12"/>
                    <a:pt x="f63" y="f5"/>
                    <a:pt x="f63" y="f5"/>
                  </a:cubicBezTo>
                  <a:cubicBezTo>
                    <a:pt x="f5" y="f64"/>
                    <a:pt x="f65" y="f49"/>
                    <a:pt x="f65" y="f53"/>
                  </a:cubicBez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9" name="Group 48"/>
          <p:cNvGrpSpPr/>
          <p:nvPr/>
        </p:nvGrpSpPr>
        <p:grpSpPr>
          <a:xfrm>
            <a:off x="1019171" y="2438403"/>
            <a:ext cx="6832607" cy="3348413"/>
            <a:chOff x="1019171" y="2438403"/>
            <a:chExt cx="6832607" cy="3348413"/>
          </a:xfrm>
        </p:grpSpPr>
        <p:sp>
          <p:nvSpPr>
            <p:cNvPr id="10" name="Oval 49"/>
            <p:cNvSpPr/>
            <p:nvPr/>
          </p:nvSpPr>
          <p:spPr>
            <a:xfrm>
              <a:off x="6529337" y="3371392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Oval 50"/>
            <p:cNvSpPr/>
            <p:nvPr/>
          </p:nvSpPr>
          <p:spPr>
            <a:xfrm>
              <a:off x="6529337" y="3837892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Oval 51"/>
            <p:cNvSpPr/>
            <p:nvPr/>
          </p:nvSpPr>
          <p:spPr>
            <a:xfrm>
              <a:off x="6308930" y="4537645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Oval 52"/>
            <p:cNvSpPr/>
            <p:nvPr/>
          </p:nvSpPr>
          <p:spPr>
            <a:xfrm>
              <a:off x="6529337" y="4770891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Oval 53"/>
            <p:cNvSpPr/>
            <p:nvPr/>
          </p:nvSpPr>
          <p:spPr>
            <a:xfrm>
              <a:off x="6428926" y="5470635"/>
              <a:ext cx="320817" cy="31618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Oval 54"/>
            <p:cNvSpPr/>
            <p:nvPr/>
          </p:nvSpPr>
          <p:spPr>
            <a:xfrm>
              <a:off x="6823216" y="2904902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Oval 55"/>
            <p:cNvSpPr/>
            <p:nvPr/>
          </p:nvSpPr>
          <p:spPr>
            <a:xfrm>
              <a:off x="5868116" y="2671648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C6D9F1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Oval 56"/>
            <p:cNvSpPr/>
            <p:nvPr/>
          </p:nvSpPr>
          <p:spPr>
            <a:xfrm>
              <a:off x="1900799" y="3371392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Oval 57"/>
            <p:cNvSpPr/>
            <p:nvPr/>
          </p:nvSpPr>
          <p:spPr>
            <a:xfrm>
              <a:off x="1680392" y="4304391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Oval 58"/>
            <p:cNvSpPr/>
            <p:nvPr/>
          </p:nvSpPr>
          <p:spPr>
            <a:xfrm>
              <a:off x="4104860" y="4537645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Oval 59"/>
            <p:cNvSpPr/>
            <p:nvPr/>
          </p:nvSpPr>
          <p:spPr>
            <a:xfrm>
              <a:off x="4325267" y="3138147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Oval 60"/>
            <p:cNvSpPr/>
            <p:nvPr/>
          </p:nvSpPr>
          <p:spPr>
            <a:xfrm>
              <a:off x="6823216" y="3604647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Oval 61"/>
            <p:cNvSpPr/>
            <p:nvPr/>
          </p:nvSpPr>
          <p:spPr>
            <a:xfrm>
              <a:off x="4104860" y="3572249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Oval 62"/>
            <p:cNvSpPr/>
            <p:nvPr/>
          </p:nvSpPr>
          <p:spPr>
            <a:xfrm>
              <a:off x="4325267" y="4071146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Oval 63"/>
            <p:cNvSpPr/>
            <p:nvPr/>
          </p:nvSpPr>
          <p:spPr>
            <a:xfrm>
              <a:off x="3884462" y="5004145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Oval 64"/>
            <p:cNvSpPr/>
            <p:nvPr/>
          </p:nvSpPr>
          <p:spPr>
            <a:xfrm>
              <a:off x="2121206" y="4770891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Oval 65"/>
            <p:cNvSpPr/>
            <p:nvPr/>
          </p:nvSpPr>
          <p:spPr>
            <a:xfrm>
              <a:off x="2357533" y="4928981"/>
              <a:ext cx="353872" cy="35764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Oval 66"/>
            <p:cNvSpPr/>
            <p:nvPr/>
          </p:nvSpPr>
          <p:spPr>
            <a:xfrm>
              <a:off x="1459985" y="4770891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8" name="Oval 67"/>
            <p:cNvSpPr/>
            <p:nvPr/>
          </p:nvSpPr>
          <p:spPr>
            <a:xfrm>
              <a:off x="2121206" y="4071146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9" name="Oval 68"/>
            <p:cNvSpPr/>
            <p:nvPr/>
          </p:nvSpPr>
          <p:spPr>
            <a:xfrm>
              <a:off x="2341613" y="4304391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0" name="Oval 69"/>
            <p:cNvSpPr/>
            <p:nvPr/>
          </p:nvSpPr>
          <p:spPr>
            <a:xfrm>
              <a:off x="4104860" y="5144094"/>
              <a:ext cx="324483" cy="32655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1" name="Oval 70"/>
            <p:cNvSpPr/>
            <p:nvPr/>
          </p:nvSpPr>
          <p:spPr>
            <a:xfrm>
              <a:off x="1019171" y="4770891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2" name="Oval 71"/>
            <p:cNvSpPr/>
            <p:nvPr/>
          </p:nvSpPr>
          <p:spPr>
            <a:xfrm>
              <a:off x="2500792" y="5429167"/>
              <a:ext cx="281626" cy="27471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3" name="Oval 72"/>
            <p:cNvSpPr/>
            <p:nvPr/>
          </p:nvSpPr>
          <p:spPr>
            <a:xfrm>
              <a:off x="4104860" y="3837892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4" name="Oval 73"/>
            <p:cNvSpPr/>
            <p:nvPr/>
          </p:nvSpPr>
          <p:spPr>
            <a:xfrm>
              <a:off x="2428554" y="2856951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93CDDD"/>
            </a:solidFill>
            <a:ln w="9528">
              <a:solidFill>
                <a:srgbClr val="B9CDE5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5" name="Oval 74"/>
            <p:cNvSpPr/>
            <p:nvPr/>
          </p:nvSpPr>
          <p:spPr>
            <a:xfrm>
              <a:off x="1019171" y="2671648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B7DEE8"/>
            </a:solidFill>
            <a:ln w="9528">
              <a:solidFill>
                <a:srgbClr val="8EB4E3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6" name="Oval 75"/>
            <p:cNvSpPr/>
            <p:nvPr/>
          </p:nvSpPr>
          <p:spPr>
            <a:xfrm>
              <a:off x="3884462" y="2438403"/>
              <a:ext cx="440813" cy="466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B7DEE8"/>
            </a:solidFill>
            <a:ln w="9528">
              <a:solidFill>
                <a:srgbClr val="8EB4E3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7" name="Oval 76"/>
            <p:cNvSpPr/>
            <p:nvPr/>
          </p:nvSpPr>
          <p:spPr>
            <a:xfrm>
              <a:off x="1900799" y="2904902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B7DEE8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8" name="Oval 77"/>
            <p:cNvSpPr/>
            <p:nvPr/>
          </p:nvSpPr>
          <p:spPr>
            <a:xfrm>
              <a:off x="3443648" y="2904902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9" name="Oval 78"/>
            <p:cNvSpPr/>
            <p:nvPr/>
          </p:nvSpPr>
          <p:spPr>
            <a:xfrm>
              <a:off x="5206895" y="2904902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B7DEE8"/>
            </a:soli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0" name="Oval 79"/>
            <p:cNvSpPr/>
            <p:nvPr/>
          </p:nvSpPr>
          <p:spPr>
            <a:xfrm>
              <a:off x="7631372" y="2904902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100000">
                  <a:srgbClr val="759CC3"/>
                </a:gs>
              </a:gsLst>
              <a:lin ang="2700000"/>
            </a:gradFill>
            <a:ln w="9528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1" name="Oval 80"/>
            <p:cNvSpPr/>
            <p:nvPr/>
          </p:nvSpPr>
          <p:spPr>
            <a:xfrm>
              <a:off x="2415085" y="2438403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B7DEE8"/>
            </a:solidFill>
            <a:ln w="9528">
              <a:solidFill>
                <a:srgbClr val="C6D9F1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2" name="Oval 81"/>
            <p:cNvSpPr/>
            <p:nvPr/>
          </p:nvSpPr>
          <p:spPr>
            <a:xfrm>
              <a:off x="6529337" y="2671648"/>
              <a:ext cx="220406" cy="23324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B7DEE8"/>
            </a:solidFill>
            <a:ln w="9528">
              <a:solidFill>
                <a:srgbClr val="C6D9F1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43" name="Text Box 82"/>
          <p:cNvSpPr txBox="1"/>
          <p:nvPr/>
        </p:nvSpPr>
        <p:spPr>
          <a:xfrm>
            <a:off x="611560" y="980728"/>
            <a:ext cx="8001000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000" b="0" i="0" u="none" strike="noStrike" kern="1200" cap="none" spc="0" baseline="0" dirty="0" smtClean="0">
                <a:solidFill>
                  <a:srgbClr val="FF0000"/>
                </a:solidFill>
                <a:uFillTx/>
                <a:latin typeface="Verdana" pitchFamily="34"/>
              </a:rPr>
              <a:t>Formação de porosidade capilar</a:t>
            </a:r>
            <a:endParaRPr lang="fr-FR" sz="3000" b="1" i="0" u="none" strike="noStrike" kern="1200" cap="none" spc="0" baseline="0" dirty="0">
              <a:solidFill>
                <a:srgbClr val="FF0000"/>
              </a:solidFill>
              <a:uFillTx/>
              <a:latin typeface="Verdana" pitchFamily="34"/>
            </a:endParaRPr>
          </a:p>
        </p:txBody>
      </p:sp>
      <p:sp>
        <p:nvSpPr>
          <p:cNvPr id="44" name="Text Box 10"/>
          <p:cNvSpPr txBox="1"/>
          <p:nvPr/>
        </p:nvSpPr>
        <p:spPr>
          <a:xfrm>
            <a:off x="0" y="6516691"/>
            <a:ext cx="685800" cy="336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6913EB-6503-4EF7-B874-4501180E5CFF}" type="slidenum">
              <a:rPr/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it-IT" sz="1600" b="0" i="0" u="none" strike="noStrike" kern="1200" cap="none" spc="0" baseline="0">
              <a:solidFill>
                <a:srgbClr val="009999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45" name="Oval 80"/>
          <p:cNvSpPr/>
          <p:nvPr/>
        </p:nvSpPr>
        <p:spPr>
          <a:xfrm>
            <a:off x="1714481" y="2214557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B7DEE8"/>
          </a:solidFill>
          <a:ln w="9528">
            <a:solidFill>
              <a:srgbClr val="C6D9F1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6" name="Oval 80"/>
          <p:cNvSpPr/>
          <p:nvPr/>
        </p:nvSpPr>
        <p:spPr>
          <a:xfrm>
            <a:off x="5208852" y="2285990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B7DEE8"/>
          </a:solidFill>
          <a:ln w="9528">
            <a:solidFill>
              <a:srgbClr val="C6D9F1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Oval 80"/>
          <p:cNvSpPr/>
          <p:nvPr/>
        </p:nvSpPr>
        <p:spPr>
          <a:xfrm>
            <a:off x="7066236" y="2143115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B7DEE8"/>
          </a:solidFill>
          <a:ln w="9528">
            <a:solidFill>
              <a:srgbClr val="C6D9F1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8" name="Oval 80"/>
          <p:cNvSpPr/>
          <p:nvPr/>
        </p:nvSpPr>
        <p:spPr>
          <a:xfrm>
            <a:off x="2567479" y="2590796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B7DEE8"/>
          </a:solidFill>
          <a:ln w="9528">
            <a:solidFill>
              <a:srgbClr val="C6D9F1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9" name="Oval 70"/>
          <p:cNvSpPr/>
          <p:nvPr/>
        </p:nvSpPr>
        <p:spPr>
          <a:xfrm>
            <a:off x="1171575" y="4923294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0" name="Oval 70"/>
          <p:cNvSpPr/>
          <p:nvPr/>
        </p:nvSpPr>
        <p:spPr>
          <a:xfrm>
            <a:off x="857222" y="5075688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1" name="Oval 70"/>
          <p:cNvSpPr/>
          <p:nvPr/>
        </p:nvSpPr>
        <p:spPr>
          <a:xfrm>
            <a:off x="2708516" y="5267456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2" name="Oval 70"/>
          <p:cNvSpPr/>
          <p:nvPr/>
        </p:nvSpPr>
        <p:spPr>
          <a:xfrm>
            <a:off x="2779958" y="5553206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3" name="Oval 70"/>
          <p:cNvSpPr/>
          <p:nvPr/>
        </p:nvSpPr>
        <p:spPr>
          <a:xfrm>
            <a:off x="3786182" y="5481763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4" name="Oval 70"/>
          <p:cNvSpPr/>
          <p:nvPr/>
        </p:nvSpPr>
        <p:spPr>
          <a:xfrm>
            <a:off x="6351861" y="5072076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Oval 70"/>
          <p:cNvSpPr/>
          <p:nvPr/>
        </p:nvSpPr>
        <p:spPr>
          <a:xfrm>
            <a:off x="6786576" y="5410331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Freccia in su 96"/>
          <p:cNvSpPr/>
          <p:nvPr/>
        </p:nvSpPr>
        <p:spPr>
          <a:xfrm>
            <a:off x="2500298" y="5857893"/>
            <a:ext cx="857259" cy="642942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00B0F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7" name="Freccia in su 97"/>
          <p:cNvSpPr/>
          <p:nvPr/>
        </p:nvSpPr>
        <p:spPr>
          <a:xfrm>
            <a:off x="3786182" y="5572143"/>
            <a:ext cx="785817" cy="57150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00B0F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8" name="Freccia in su 98"/>
          <p:cNvSpPr/>
          <p:nvPr/>
        </p:nvSpPr>
        <p:spPr>
          <a:xfrm>
            <a:off x="6143634" y="5857893"/>
            <a:ext cx="928692" cy="57150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00B0F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9" name="Freccia in su 99"/>
          <p:cNvSpPr/>
          <p:nvPr/>
        </p:nvSpPr>
        <p:spPr>
          <a:xfrm>
            <a:off x="571472" y="5429268"/>
            <a:ext cx="785817" cy="642942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00B0F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0" name="Oval 51"/>
          <p:cNvSpPr/>
          <p:nvPr/>
        </p:nvSpPr>
        <p:spPr>
          <a:xfrm>
            <a:off x="6637611" y="4429134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1" name="Oval 70"/>
          <p:cNvSpPr/>
          <p:nvPr/>
        </p:nvSpPr>
        <p:spPr>
          <a:xfrm>
            <a:off x="1009625" y="5072076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2" name="Oval 70"/>
          <p:cNvSpPr/>
          <p:nvPr/>
        </p:nvSpPr>
        <p:spPr>
          <a:xfrm>
            <a:off x="851132" y="4857759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3" name="Oval 70"/>
          <p:cNvSpPr/>
          <p:nvPr/>
        </p:nvSpPr>
        <p:spPr>
          <a:xfrm>
            <a:off x="571472" y="5000634"/>
            <a:ext cx="357192" cy="35719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Oval 53"/>
          <p:cNvSpPr/>
          <p:nvPr/>
        </p:nvSpPr>
        <p:spPr>
          <a:xfrm>
            <a:off x="6143634" y="5357826"/>
            <a:ext cx="320350" cy="31581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5" name="Oval 53"/>
          <p:cNvSpPr/>
          <p:nvPr/>
        </p:nvSpPr>
        <p:spPr>
          <a:xfrm>
            <a:off x="6680542" y="5623038"/>
            <a:ext cx="320350" cy="31581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Oval 70"/>
          <p:cNvSpPr/>
          <p:nvPr/>
        </p:nvSpPr>
        <p:spPr>
          <a:xfrm>
            <a:off x="6709044" y="5286384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67" name="Connettore 2 109"/>
          <p:cNvCxnSpPr/>
          <p:nvPr/>
        </p:nvCxnSpPr>
        <p:spPr>
          <a:xfrm rot="10799991">
            <a:off x="1571606" y="3570284"/>
            <a:ext cx="285750" cy="1591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sp>
        <p:nvSpPr>
          <p:cNvPr id="68" name="Oval 70"/>
          <p:cNvSpPr/>
          <p:nvPr/>
        </p:nvSpPr>
        <p:spPr>
          <a:xfrm>
            <a:off x="3857615" y="5286384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69" name="Connettore 2 110"/>
          <p:cNvCxnSpPr/>
          <p:nvPr/>
        </p:nvCxnSpPr>
        <p:spPr>
          <a:xfrm rot="10799991">
            <a:off x="1571606" y="3786201"/>
            <a:ext cx="285750" cy="1581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70" name="Connettore 2 111"/>
          <p:cNvCxnSpPr/>
          <p:nvPr/>
        </p:nvCxnSpPr>
        <p:spPr>
          <a:xfrm rot="10799991">
            <a:off x="1500164" y="4000508"/>
            <a:ext cx="285750" cy="7144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71" name="Connettore 2 112"/>
          <p:cNvCxnSpPr/>
          <p:nvPr/>
        </p:nvCxnSpPr>
        <p:spPr>
          <a:xfrm rot="10800009" flipV="1">
            <a:off x="1928798" y="5143518"/>
            <a:ext cx="285759" cy="142875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72" name="Connettore 2 116"/>
          <p:cNvCxnSpPr/>
          <p:nvPr/>
        </p:nvCxnSpPr>
        <p:spPr>
          <a:xfrm rot="16199987" flipV="1">
            <a:off x="1357295" y="4143379"/>
            <a:ext cx="214317" cy="214308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73" name="Connettore 2 118"/>
          <p:cNvCxnSpPr/>
          <p:nvPr/>
        </p:nvCxnSpPr>
        <p:spPr>
          <a:xfrm rot="16199987" flipV="1">
            <a:off x="1107256" y="4321976"/>
            <a:ext cx="285750" cy="214317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74" name="Connettore 2 119"/>
          <p:cNvCxnSpPr/>
          <p:nvPr/>
        </p:nvCxnSpPr>
        <p:spPr>
          <a:xfrm rot="16199987" flipV="1">
            <a:off x="857222" y="4429134"/>
            <a:ext cx="285750" cy="285750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75" name="Connettore 2 120"/>
          <p:cNvCxnSpPr/>
          <p:nvPr/>
        </p:nvCxnSpPr>
        <p:spPr>
          <a:xfrm rot="16199987" flipV="1">
            <a:off x="642906" y="4643442"/>
            <a:ext cx="214317" cy="214317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76" name="Connettore 2 121"/>
          <p:cNvCxnSpPr/>
          <p:nvPr/>
        </p:nvCxnSpPr>
        <p:spPr>
          <a:xfrm>
            <a:off x="7072326" y="4143384"/>
            <a:ext cx="285759" cy="71433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77" name="Connettore 2 123"/>
          <p:cNvCxnSpPr/>
          <p:nvPr/>
        </p:nvCxnSpPr>
        <p:spPr>
          <a:xfrm>
            <a:off x="7000893" y="4429134"/>
            <a:ext cx="357192" cy="71433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78" name="Connettore 2 124"/>
          <p:cNvCxnSpPr/>
          <p:nvPr/>
        </p:nvCxnSpPr>
        <p:spPr>
          <a:xfrm>
            <a:off x="7072326" y="4714884"/>
            <a:ext cx="285759" cy="1591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79" name="Connettore 2 126"/>
          <p:cNvCxnSpPr/>
          <p:nvPr/>
        </p:nvCxnSpPr>
        <p:spPr>
          <a:xfrm>
            <a:off x="7072326" y="5000634"/>
            <a:ext cx="285759" cy="0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80" name="Connettore 2 127"/>
          <p:cNvCxnSpPr/>
          <p:nvPr/>
        </p:nvCxnSpPr>
        <p:spPr>
          <a:xfrm>
            <a:off x="7000893" y="5286384"/>
            <a:ext cx="428625" cy="0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81" name="Connettore 2 128"/>
          <p:cNvCxnSpPr/>
          <p:nvPr/>
        </p:nvCxnSpPr>
        <p:spPr>
          <a:xfrm rot="10799991">
            <a:off x="3500433" y="4929192"/>
            <a:ext cx="357183" cy="142875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82" name="Connettore 2 131"/>
          <p:cNvCxnSpPr/>
          <p:nvPr/>
        </p:nvCxnSpPr>
        <p:spPr>
          <a:xfrm rot="10799991">
            <a:off x="3429000" y="5214942"/>
            <a:ext cx="357192" cy="142875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83" name="Connettore 2 132"/>
          <p:cNvCxnSpPr/>
          <p:nvPr/>
        </p:nvCxnSpPr>
        <p:spPr>
          <a:xfrm rot="10799991">
            <a:off x="3643298" y="4714883"/>
            <a:ext cx="357193" cy="71433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84" name="Connettore 2 133"/>
          <p:cNvCxnSpPr/>
          <p:nvPr/>
        </p:nvCxnSpPr>
        <p:spPr>
          <a:xfrm rot="10799991">
            <a:off x="3643298" y="4500557"/>
            <a:ext cx="357193" cy="7144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85" name="Connettore 2 134"/>
          <p:cNvCxnSpPr/>
          <p:nvPr/>
        </p:nvCxnSpPr>
        <p:spPr>
          <a:xfrm rot="10799991">
            <a:off x="3643298" y="4214807"/>
            <a:ext cx="357193" cy="7144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86" name="Connettore 2 135"/>
          <p:cNvCxnSpPr/>
          <p:nvPr/>
        </p:nvCxnSpPr>
        <p:spPr>
          <a:xfrm rot="10799991">
            <a:off x="3643298" y="4000508"/>
            <a:ext cx="357193" cy="7144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87" name="Connettore 2 136"/>
          <p:cNvCxnSpPr/>
          <p:nvPr/>
        </p:nvCxnSpPr>
        <p:spPr>
          <a:xfrm rot="10799991">
            <a:off x="3643298" y="3786192"/>
            <a:ext cx="357193" cy="0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88" name="Connettore 2 137"/>
          <p:cNvCxnSpPr/>
          <p:nvPr/>
        </p:nvCxnSpPr>
        <p:spPr>
          <a:xfrm rot="10799991">
            <a:off x="3633770" y="3500442"/>
            <a:ext cx="366721" cy="7144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89" name="Connettore 2 138"/>
          <p:cNvCxnSpPr/>
          <p:nvPr/>
        </p:nvCxnSpPr>
        <p:spPr>
          <a:xfrm>
            <a:off x="7072326" y="3929067"/>
            <a:ext cx="357192" cy="7144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90" name="Connettore 2 139"/>
          <p:cNvCxnSpPr/>
          <p:nvPr/>
        </p:nvCxnSpPr>
        <p:spPr>
          <a:xfrm>
            <a:off x="7143768" y="3571874"/>
            <a:ext cx="357192" cy="71443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91" name="Connettore 2 140"/>
          <p:cNvCxnSpPr/>
          <p:nvPr/>
        </p:nvCxnSpPr>
        <p:spPr>
          <a:xfrm rot="10800009" flipV="1">
            <a:off x="2071673" y="5357825"/>
            <a:ext cx="285750" cy="214317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92" name="Connettore 2 144"/>
          <p:cNvCxnSpPr/>
          <p:nvPr/>
        </p:nvCxnSpPr>
        <p:spPr>
          <a:xfrm>
            <a:off x="2413055" y="3571874"/>
            <a:ext cx="301560" cy="159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93" name="Connettore 2 147"/>
          <p:cNvCxnSpPr/>
          <p:nvPr/>
        </p:nvCxnSpPr>
        <p:spPr>
          <a:xfrm>
            <a:off x="2428856" y="3857625"/>
            <a:ext cx="301560" cy="0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94" name="Connettore 2 148"/>
          <p:cNvCxnSpPr/>
          <p:nvPr/>
        </p:nvCxnSpPr>
        <p:spPr>
          <a:xfrm flipV="1">
            <a:off x="2500298" y="4071942"/>
            <a:ext cx="301560" cy="7144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95" name="Connettore 2 150"/>
          <p:cNvCxnSpPr/>
          <p:nvPr/>
        </p:nvCxnSpPr>
        <p:spPr>
          <a:xfrm flipV="1">
            <a:off x="2643173" y="4357692"/>
            <a:ext cx="214317" cy="7144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96" name="Connettore 2 152"/>
          <p:cNvCxnSpPr/>
          <p:nvPr/>
        </p:nvCxnSpPr>
        <p:spPr>
          <a:xfrm flipV="1">
            <a:off x="2714615" y="4572009"/>
            <a:ext cx="214308" cy="142875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97" name="Connettore 2 153"/>
          <p:cNvCxnSpPr/>
          <p:nvPr/>
        </p:nvCxnSpPr>
        <p:spPr>
          <a:xfrm flipV="1">
            <a:off x="2857490" y="4857759"/>
            <a:ext cx="214308" cy="7144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98" name="Connettore 2 154"/>
          <p:cNvCxnSpPr/>
          <p:nvPr/>
        </p:nvCxnSpPr>
        <p:spPr>
          <a:xfrm flipV="1">
            <a:off x="2928923" y="5072076"/>
            <a:ext cx="285750" cy="71433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99" name="Connettore 2 155"/>
          <p:cNvCxnSpPr/>
          <p:nvPr/>
        </p:nvCxnSpPr>
        <p:spPr>
          <a:xfrm flipV="1">
            <a:off x="3000365" y="5286384"/>
            <a:ext cx="285750" cy="7144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00" name="Connettore 2 156"/>
          <p:cNvCxnSpPr/>
          <p:nvPr/>
        </p:nvCxnSpPr>
        <p:spPr>
          <a:xfrm flipV="1">
            <a:off x="4714875" y="4714884"/>
            <a:ext cx="285750" cy="7144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01" name="Connettore 2 158"/>
          <p:cNvCxnSpPr/>
          <p:nvPr/>
        </p:nvCxnSpPr>
        <p:spPr>
          <a:xfrm>
            <a:off x="4572000" y="4429134"/>
            <a:ext cx="285749" cy="71433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02" name="Connettore 2 159"/>
          <p:cNvCxnSpPr/>
          <p:nvPr/>
        </p:nvCxnSpPr>
        <p:spPr>
          <a:xfrm>
            <a:off x="4643442" y="4143384"/>
            <a:ext cx="285750" cy="158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03" name="Connettore 2 160"/>
          <p:cNvCxnSpPr/>
          <p:nvPr/>
        </p:nvCxnSpPr>
        <p:spPr>
          <a:xfrm>
            <a:off x="4714875" y="3857625"/>
            <a:ext cx="285750" cy="1591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04" name="Connettore 2 161"/>
          <p:cNvCxnSpPr/>
          <p:nvPr/>
        </p:nvCxnSpPr>
        <p:spPr>
          <a:xfrm>
            <a:off x="4786317" y="3571874"/>
            <a:ext cx="285750" cy="71443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05" name="Connettore 2 162"/>
          <p:cNvCxnSpPr/>
          <p:nvPr/>
        </p:nvCxnSpPr>
        <p:spPr>
          <a:xfrm>
            <a:off x="4357682" y="5500701"/>
            <a:ext cx="285760" cy="7144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06" name="Connettore 2 163"/>
          <p:cNvCxnSpPr/>
          <p:nvPr/>
        </p:nvCxnSpPr>
        <p:spPr>
          <a:xfrm>
            <a:off x="4714875" y="5072076"/>
            <a:ext cx="214317" cy="71433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07" name="Connettore 2 165"/>
          <p:cNvCxnSpPr/>
          <p:nvPr/>
        </p:nvCxnSpPr>
        <p:spPr>
          <a:xfrm>
            <a:off x="4643442" y="5214951"/>
            <a:ext cx="142875" cy="142875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08" name="Connettore 2 167"/>
          <p:cNvCxnSpPr/>
          <p:nvPr/>
        </p:nvCxnSpPr>
        <p:spPr>
          <a:xfrm rot="16199987" flipH="1">
            <a:off x="1797815" y="4941092"/>
            <a:ext cx="124148" cy="137800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09" name="Connettore 2 168"/>
          <p:cNvCxnSpPr/>
          <p:nvPr/>
        </p:nvCxnSpPr>
        <p:spPr>
          <a:xfrm rot="16199987" flipH="1">
            <a:off x="1515503" y="5158839"/>
            <a:ext cx="186062" cy="69028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10" name="Connettore 2 169"/>
          <p:cNvCxnSpPr/>
          <p:nvPr/>
        </p:nvCxnSpPr>
        <p:spPr>
          <a:xfrm rot="10799991">
            <a:off x="5929326" y="4500567"/>
            <a:ext cx="285750" cy="9528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11" name="Connettore 2 170"/>
          <p:cNvCxnSpPr/>
          <p:nvPr/>
        </p:nvCxnSpPr>
        <p:spPr>
          <a:xfrm rot="10799991">
            <a:off x="6000759" y="4786316"/>
            <a:ext cx="285750" cy="158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12" name="Connettore 2 171"/>
          <p:cNvCxnSpPr/>
          <p:nvPr/>
        </p:nvCxnSpPr>
        <p:spPr>
          <a:xfrm rot="10799991">
            <a:off x="6000759" y="5072075"/>
            <a:ext cx="285750" cy="71433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13" name="Connettore 2 172"/>
          <p:cNvCxnSpPr/>
          <p:nvPr/>
        </p:nvCxnSpPr>
        <p:spPr>
          <a:xfrm rot="10799991">
            <a:off x="6000759" y="4214817"/>
            <a:ext cx="285750" cy="0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14" name="Connettore 2 173"/>
          <p:cNvCxnSpPr/>
          <p:nvPr/>
        </p:nvCxnSpPr>
        <p:spPr>
          <a:xfrm rot="10799991">
            <a:off x="6072200" y="3857633"/>
            <a:ext cx="357183" cy="71442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15" name="Connettore 2 174"/>
          <p:cNvCxnSpPr/>
          <p:nvPr/>
        </p:nvCxnSpPr>
        <p:spPr>
          <a:xfrm rot="10799991">
            <a:off x="6143642" y="3643317"/>
            <a:ext cx="357192" cy="0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cxnSp>
        <p:nvCxnSpPr>
          <p:cNvPr id="116" name="Connettore 2 220"/>
          <p:cNvCxnSpPr/>
          <p:nvPr/>
        </p:nvCxnSpPr>
        <p:spPr>
          <a:xfrm rot="10799991">
            <a:off x="5929325" y="5429259"/>
            <a:ext cx="357183" cy="0"/>
          </a:xfrm>
          <a:prstGeom prst="straightConnector1">
            <a:avLst/>
          </a:prstGeom>
          <a:noFill/>
          <a:ln w="9528">
            <a:solidFill>
              <a:srgbClr val="E46C0A"/>
            </a:solidFill>
            <a:prstDash val="solid"/>
            <a:tailEnd type="arrow"/>
          </a:ln>
        </p:spPr>
      </p:cxnSp>
      <p:sp>
        <p:nvSpPr>
          <p:cNvPr id="117" name="CaixaDeTexto 116"/>
          <p:cNvSpPr txBox="1"/>
          <p:nvPr/>
        </p:nvSpPr>
        <p:spPr>
          <a:xfrm>
            <a:off x="467544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Retração - Fenômeno</a:t>
            </a:r>
            <a:endParaRPr lang="pt-BR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2820" y="2297100"/>
            <a:ext cx="6848207" cy="2539371"/>
            <a:chOff x="1152820" y="2297100"/>
            <a:chExt cx="6848207" cy="2539371"/>
          </a:xfrm>
        </p:grpSpPr>
        <p:sp>
          <p:nvSpPr>
            <p:cNvPr id="3" name="Freeform 3" descr="Marmo bianco"/>
            <p:cNvSpPr/>
            <p:nvPr/>
          </p:nvSpPr>
          <p:spPr>
            <a:xfrm>
              <a:off x="1180984" y="2297100"/>
              <a:ext cx="1787661" cy="24201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2"/>
                <a:gd name="f7" fmla="val 747"/>
                <a:gd name="f8" fmla="val 6"/>
                <a:gd name="f9" fmla="val 41"/>
                <a:gd name="f10" fmla="val 9"/>
                <a:gd name="f11" fmla="val 77"/>
                <a:gd name="f12" fmla="val 19"/>
                <a:gd name="f13" fmla="val 104"/>
                <a:gd name="f14" fmla="val 28"/>
                <a:gd name="f15" fmla="val 159"/>
                <a:gd name="f16" fmla="val 186"/>
                <a:gd name="f17" fmla="val 204"/>
                <a:gd name="f18" fmla="val 231"/>
                <a:gd name="f19" fmla="val 250"/>
                <a:gd name="f20" fmla="val 268"/>
                <a:gd name="f21" fmla="val 295"/>
                <a:gd name="f22" fmla="val 322"/>
                <a:gd name="f23" fmla="val 341"/>
                <a:gd name="f24" fmla="val 368"/>
                <a:gd name="f25" fmla="val 395"/>
                <a:gd name="f26" fmla="val 422"/>
                <a:gd name="f27" fmla="val 450"/>
                <a:gd name="f28" fmla="val 477"/>
                <a:gd name="f29" fmla="val 504"/>
                <a:gd name="f30" fmla="val 531"/>
                <a:gd name="f31" fmla="val 46"/>
                <a:gd name="f32" fmla="val 73"/>
                <a:gd name="f33" fmla="val 522"/>
                <a:gd name="f34" fmla="val 100"/>
                <a:gd name="f35" fmla="val 128"/>
                <a:gd name="f36" fmla="val 486"/>
                <a:gd name="f37" fmla="val 164"/>
                <a:gd name="f38" fmla="val 237"/>
                <a:gd name="f39" fmla="val 291"/>
                <a:gd name="f40" fmla="val 495"/>
                <a:gd name="f41" fmla="val 346"/>
                <a:gd name="f42" fmla="val 373"/>
                <a:gd name="f43" fmla="val 400"/>
                <a:gd name="f44" fmla="val 437"/>
                <a:gd name="f45" fmla="val 464"/>
                <a:gd name="f46" fmla="val 491"/>
                <a:gd name="f47" fmla="val 518"/>
                <a:gd name="f48" fmla="val 468"/>
                <a:gd name="f49" fmla="val 537"/>
                <a:gd name="f50" fmla="val 564"/>
                <a:gd name="f51" fmla="val 441"/>
                <a:gd name="f52" fmla="val 591"/>
                <a:gd name="f53" fmla="val 431"/>
                <a:gd name="f54" fmla="val 627"/>
                <a:gd name="f55" fmla="val 646"/>
                <a:gd name="f56" fmla="val 673"/>
                <a:gd name="f57" fmla="val 700"/>
                <a:gd name="f58" fmla="val 727"/>
                <a:gd name="f59" fmla="val 746"/>
                <a:gd name="f60" fmla="val 432"/>
                <a:gd name="f61" fmla="val 726"/>
                <a:gd name="f62" fmla="+- 0 0 -90"/>
                <a:gd name="f63" fmla="*/ f3 1 532"/>
                <a:gd name="f64" fmla="*/ f4 1 747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532"/>
                <a:gd name="f73" fmla="*/ f69 1 747"/>
                <a:gd name="f74" fmla="*/ 0 f70 1"/>
                <a:gd name="f75" fmla="*/ 3721 f69 1"/>
                <a:gd name="f76" fmla="*/ 48262 f70 1"/>
                <a:gd name="f77" fmla="*/ 5679 f69 1"/>
                <a:gd name="f78" fmla="*/ 90139 f70 1"/>
                <a:gd name="f79" fmla="*/ 11731 f69 1"/>
                <a:gd name="f80" fmla="*/ 121723 f70 1"/>
                <a:gd name="f81" fmla="*/ 17122 f69 1"/>
                <a:gd name="f82" fmla="*/ 186328 f70 1"/>
                <a:gd name="f83" fmla="*/ 217941 f70 1"/>
                <a:gd name="f84" fmla="*/ 239270 f70 1"/>
                <a:gd name="f85" fmla="*/ 0 f69 1"/>
                <a:gd name="f86" fmla="*/ 270849 f70 1"/>
                <a:gd name="f87" fmla="*/ 293150 f70 1"/>
                <a:gd name="f88" fmla="*/ 313966 f70 1"/>
                <a:gd name="f89" fmla="*/ 346067 f70 1"/>
                <a:gd name="f90" fmla="*/ 377668 f70 1"/>
                <a:gd name="f91" fmla="*/ 399908 f70 1"/>
                <a:gd name="f92" fmla="*/ 431488 f70 1"/>
                <a:gd name="f93" fmla="*/ 463089 f70 1"/>
                <a:gd name="f94" fmla="*/ 494737 f70 1"/>
                <a:gd name="f95" fmla="*/ 527581 f70 1"/>
                <a:gd name="f96" fmla="*/ 559185 f70 1"/>
                <a:gd name="f97" fmla="*/ 590787 f70 1"/>
                <a:gd name="f98" fmla="*/ 622533 f70 1"/>
                <a:gd name="f99" fmla="*/ 28148 f69 1"/>
                <a:gd name="f100" fmla="*/ 44767 f69 1"/>
                <a:gd name="f101" fmla="*/ 612283 f70 1"/>
                <a:gd name="f102" fmla="*/ 61126 f69 1"/>
                <a:gd name="f103" fmla="*/ 78248 f69 1"/>
                <a:gd name="f104" fmla="*/ 569910 f70 1"/>
                <a:gd name="f105" fmla="*/ 100222 f69 1"/>
                <a:gd name="f106" fmla="*/ 144991 f69 1"/>
                <a:gd name="f107" fmla="*/ 177970 f69 1"/>
                <a:gd name="f108" fmla="*/ 580161 f70 1"/>
                <a:gd name="f109" fmla="*/ 211514 f69 1"/>
                <a:gd name="f110" fmla="*/ 228134 f69 1"/>
                <a:gd name="f111" fmla="*/ 244555 f69 1"/>
                <a:gd name="f112" fmla="*/ 267244 f69 1"/>
                <a:gd name="f113" fmla="*/ 283663 f69 1"/>
                <a:gd name="f114" fmla="*/ 300318 f69 1"/>
                <a:gd name="f115" fmla="*/ 316632 f69 1"/>
                <a:gd name="f116" fmla="*/ 548581 f70 1"/>
                <a:gd name="f117" fmla="*/ 328358 f69 1"/>
                <a:gd name="f118" fmla="*/ 344777 f69 1"/>
                <a:gd name="f119" fmla="*/ 516977 f70 1"/>
                <a:gd name="f120" fmla="*/ 361399 f69 1"/>
                <a:gd name="f121" fmla="*/ 505462 f70 1"/>
                <a:gd name="f122" fmla="*/ 383418 f69 1"/>
                <a:gd name="f123" fmla="*/ 394956 f69 1"/>
                <a:gd name="f124" fmla="*/ 411583 f69 1"/>
                <a:gd name="f125" fmla="*/ 427922 f69 1"/>
                <a:gd name="f126" fmla="*/ 444544 f69 1"/>
                <a:gd name="f127" fmla="*/ 456070 f69 1"/>
                <a:gd name="f128" fmla="*/ 506705 f70 1"/>
                <a:gd name="f129" fmla="*/ 443869 f69 1"/>
                <a:gd name="f130" fmla="*/ 532 f70 1"/>
                <a:gd name="f131" fmla="*/ 747 f69 1"/>
                <a:gd name="f132" fmla="+- f71 0 f1"/>
                <a:gd name="f133" fmla="*/ f74 1 532"/>
                <a:gd name="f134" fmla="*/ f75 1 747"/>
                <a:gd name="f135" fmla="*/ f76 1 532"/>
                <a:gd name="f136" fmla="*/ f77 1 747"/>
                <a:gd name="f137" fmla="*/ f78 1 532"/>
                <a:gd name="f138" fmla="*/ f79 1 747"/>
                <a:gd name="f139" fmla="*/ f80 1 532"/>
                <a:gd name="f140" fmla="*/ f81 1 747"/>
                <a:gd name="f141" fmla="*/ f82 1 532"/>
                <a:gd name="f142" fmla="*/ f83 1 532"/>
                <a:gd name="f143" fmla="*/ f84 1 532"/>
                <a:gd name="f144" fmla="*/ f85 1 747"/>
                <a:gd name="f145" fmla="*/ f86 1 532"/>
                <a:gd name="f146" fmla="*/ f87 1 532"/>
                <a:gd name="f147" fmla="*/ f88 1 532"/>
                <a:gd name="f148" fmla="*/ f89 1 532"/>
                <a:gd name="f149" fmla="*/ f90 1 532"/>
                <a:gd name="f150" fmla="*/ f91 1 532"/>
                <a:gd name="f151" fmla="*/ f92 1 532"/>
                <a:gd name="f152" fmla="*/ f93 1 532"/>
                <a:gd name="f153" fmla="*/ f94 1 532"/>
                <a:gd name="f154" fmla="*/ f95 1 532"/>
                <a:gd name="f155" fmla="*/ f96 1 532"/>
                <a:gd name="f156" fmla="*/ f97 1 532"/>
                <a:gd name="f157" fmla="*/ f98 1 532"/>
                <a:gd name="f158" fmla="*/ f99 1 747"/>
                <a:gd name="f159" fmla="*/ f100 1 747"/>
                <a:gd name="f160" fmla="*/ f101 1 532"/>
                <a:gd name="f161" fmla="*/ f102 1 747"/>
                <a:gd name="f162" fmla="*/ f103 1 747"/>
                <a:gd name="f163" fmla="*/ f104 1 532"/>
                <a:gd name="f164" fmla="*/ f105 1 747"/>
                <a:gd name="f165" fmla="*/ f106 1 747"/>
                <a:gd name="f166" fmla="*/ f107 1 747"/>
                <a:gd name="f167" fmla="*/ f108 1 532"/>
                <a:gd name="f168" fmla="*/ f109 1 747"/>
                <a:gd name="f169" fmla="*/ f110 1 747"/>
                <a:gd name="f170" fmla="*/ f111 1 747"/>
                <a:gd name="f171" fmla="*/ f112 1 747"/>
                <a:gd name="f172" fmla="*/ f113 1 747"/>
                <a:gd name="f173" fmla="*/ f114 1 747"/>
                <a:gd name="f174" fmla="*/ f115 1 747"/>
                <a:gd name="f175" fmla="*/ f116 1 532"/>
                <a:gd name="f176" fmla="*/ f117 1 747"/>
                <a:gd name="f177" fmla="*/ f118 1 747"/>
                <a:gd name="f178" fmla="*/ f119 1 532"/>
                <a:gd name="f179" fmla="*/ f120 1 747"/>
                <a:gd name="f180" fmla="*/ f121 1 532"/>
                <a:gd name="f181" fmla="*/ f122 1 747"/>
                <a:gd name="f182" fmla="*/ f123 1 747"/>
                <a:gd name="f183" fmla="*/ f124 1 747"/>
                <a:gd name="f184" fmla="*/ f125 1 747"/>
                <a:gd name="f185" fmla="*/ f126 1 747"/>
                <a:gd name="f186" fmla="*/ f127 1 747"/>
                <a:gd name="f187" fmla="*/ f128 1 532"/>
                <a:gd name="f188" fmla="*/ f129 1 747"/>
                <a:gd name="f189" fmla="*/ f130 1 532"/>
                <a:gd name="f190" fmla="*/ f131 1 747"/>
                <a:gd name="f191" fmla="*/ f133 1 f72"/>
                <a:gd name="f192" fmla="*/ f134 1 f73"/>
                <a:gd name="f193" fmla="*/ f135 1 f72"/>
                <a:gd name="f194" fmla="*/ f136 1 f73"/>
                <a:gd name="f195" fmla="*/ f137 1 f72"/>
                <a:gd name="f196" fmla="*/ f138 1 f73"/>
                <a:gd name="f197" fmla="*/ f139 1 f72"/>
                <a:gd name="f198" fmla="*/ f140 1 f73"/>
                <a:gd name="f199" fmla="*/ f141 1 f72"/>
                <a:gd name="f200" fmla="*/ f142 1 f72"/>
                <a:gd name="f201" fmla="*/ f143 1 f72"/>
                <a:gd name="f202" fmla="*/ f144 1 f73"/>
                <a:gd name="f203" fmla="*/ f145 1 f72"/>
                <a:gd name="f204" fmla="*/ f146 1 f72"/>
                <a:gd name="f205" fmla="*/ f147 1 f72"/>
                <a:gd name="f206" fmla="*/ f148 1 f72"/>
                <a:gd name="f207" fmla="*/ f149 1 f72"/>
                <a:gd name="f208" fmla="*/ f150 1 f72"/>
                <a:gd name="f209" fmla="*/ f151 1 f72"/>
                <a:gd name="f210" fmla="*/ f152 1 f72"/>
                <a:gd name="f211" fmla="*/ f153 1 f72"/>
                <a:gd name="f212" fmla="*/ f154 1 f72"/>
                <a:gd name="f213" fmla="*/ f155 1 f72"/>
                <a:gd name="f214" fmla="*/ f156 1 f72"/>
                <a:gd name="f215" fmla="*/ f157 1 f72"/>
                <a:gd name="f216" fmla="*/ f158 1 f73"/>
                <a:gd name="f217" fmla="*/ f159 1 f73"/>
                <a:gd name="f218" fmla="*/ f160 1 f72"/>
                <a:gd name="f219" fmla="*/ f161 1 f73"/>
                <a:gd name="f220" fmla="*/ f162 1 f73"/>
                <a:gd name="f221" fmla="*/ f163 1 f72"/>
                <a:gd name="f222" fmla="*/ f164 1 f73"/>
                <a:gd name="f223" fmla="*/ f165 1 f73"/>
                <a:gd name="f224" fmla="*/ f166 1 f73"/>
                <a:gd name="f225" fmla="*/ f167 1 f72"/>
                <a:gd name="f226" fmla="*/ f168 1 f73"/>
                <a:gd name="f227" fmla="*/ f169 1 f73"/>
                <a:gd name="f228" fmla="*/ f170 1 f73"/>
                <a:gd name="f229" fmla="*/ f171 1 f73"/>
                <a:gd name="f230" fmla="*/ f172 1 f73"/>
                <a:gd name="f231" fmla="*/ f173 1 f73"/>
                <a:gd name="f232" fmla="*/ f174 1 f73"/>
                <a:gd name="f233" fmla="*/ f175 1 f72"/>
                <a:gd name="f234" fmla="*/ f176 1 f73"/>
                <a:gd name="f235" fmla="*/ f177 1 f73"/>
                <a:gd name="f236" fmla="*/ f178 1 f72"/>
                <a:gd name="f237" fmla="*/ f179 1 f73"/>
                <a:gd name="f238" fmla="*/ f180 1 f72"/>
                <a:gd name="f239" fmla="*/ f181 1 f73"/>
                <a:gd name="f240" fmla="*/ f182 1 f73"/>
                <a:gd name="f241" fmla="*/ f183 1 f73"/>
                <a:gd name="f242" fmla="*/ f184 1 f73"/>
                <a:gd name="f243" fmla="*/ f185 1 f73"/>
                <a:gd name="f244" fmla="*/ f186 1 f73"/>
                <a:gd name="f245" fmla="*/ f187 1 f72"/>
                <a:gd name="f246" fmla="*/ f188 1 f73"/>
                <a:gd name="f247" fmla="*/ f189 1 f72"/>
                <a:gd name="f248" fmla="*/ f190 1 f73"/>
                <a:gd name="f249" fmla="*/ f191 f63 1"/>
                <a:gd name="f250" fmla="*/ f247 f63 1"/>
                <a:gd name="f251" fmla="*/ f248 f64 1"/>
                <a:gd name="f252" fmla="*/ f202 f64 1"/>
                <a:gd name="f253" fmla="*/ f192 f64 1"/>
                <a:gd name="f254" fmla="*/ f193 f63 1"/>
                <a:gd name="f255" fmla="*/ f194 f64 1"/>
                <a:gd name="f256" fmla="*/ f195 f63 1"/>
                <a:gd name="f257" fmla="*/ f196 f64 1"/>
                <a:gd name="f258" fmla="*/ f197 f63 1"/>
                <a:gd name="f259" fmla="*/ f198 f64 1"/>
                <a:gd name="f260" fmla="*/ f199 f63 1"/>
                <a:gd name="f261" fmla="*/ f200 f63 1"/>
                <a:gd name="f262" fmla="*/ f201 f63 1"/>
                <a:gd name="f263" fmla="*/ f203 f63 1"/>
                <a:gd name="f264" fmla="*/ f204 f63 1"/>
                <a:gd name="f265" fmla="*/ f205 f63 1"/>
                <a:gd name="f266" fmla="*/ f206 f63 1"/>
                <a:gd name="f267" fmla="*/ f207 f63 1"/>
                <a:gd name="f268" fmla="*/ f208 f63 1"/>
                <a:gd name="f269" fmla="*/ f209 f63 1"/>
                <a:gd name="f270" fmla="*/ f210 f63 1"/>
                <a:gd name="f271" fmla="*/ f211 f63 1"/>
                <a:gd name="f272" fmla="*/ f212 f63 1"/>
                <a:gd name="f273" fmla="*/ f213 f63 1"/>
                <a:gd name="f274" fmla="*/ f214 f63 1"/>
                <a:gd name="f275" fmla="*/ f215 f63 1"/>
                <a:gd name="f276" fmla="*/ f216 f64 1"/>
                <a:gd name="f277" fmla="*/ f217 f64 1"/>
                <a:gd name="f278" fmla="*/ f218 f63 1"/>
                <a:gd name="f279" fmla="*/ f219 f64 1"/>
                <a:gd name="f280" fmla="*/ f220 f64 1"/>
                <a:gd name="f281" fmla="*/ f221 f63 1"/>
                <a:gd name="f282" fmla="*/ f222 f64 1"/>
                <a:gd name="f283" fmla="*/ f223 f64 1"/>
                <a:gd name="f284" fmla="*/ f224 f64 1"/>
                <a:gd name="f285" fmla="*/ f225 f63 1"/>
                <a:gd name="f286" fmla="*/ f226 f64 1"/>
                <a:gd name="f287" fmla="*/ f227 f64 1"/>
                <a:gd name="f288" fmla="*/ f228 f64 1"/>
                <a:gd name="f289" fmla="*/ f229 f64 1"/>
                <a:gd name="f290" fmla="*/ f230 f64 1"/>
                <a:gd name="f291" fmla="*/ f231 f64 1"/>
                <a:gd name="f292" fmla="*/ f232 f64 1"/>
                <a:gd name="f293" fmla="*/ f233 f63 1"/>
                <a:gd name="f294" fmla="*/ f234 f64 1"/>
                <a:gd name="f295" fmla="*/ f235 f64 1"/>
                <a:gd name="f296" fmla="*/ f236 f63 1"/>
                <a:gd name="f297" fmla="*/ f237 f64 1"/>
                <a:gd name="f298" fmla="*/ f238 f63 1"/>
                <a:gd name="f299" fmla="*/ f239 f64 1"/>
                <a:gd name="f300" fmla="*/ f240 f64 1"/>
                <a:gd name="f301" fmla="*/ f241 f64 1"/>
                <a:gd name="f302" fmla="*/ f242 f64 1"/>
                <a:gd name="f303" fmla="*/ f243 f64 1"/>
                <a:gd name="f304" fmla="*/ f244 f64 1"/>
                <a:gd name="f305" fmla="*/ f245 f63 1"/>
                <a:gd name="f306" fmla="*/ f246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2">
                  <a:pos x="f249" y="f253"/>
                </a:cxn>
                <a:cxn ang="f132">
                  <a:pos x="f254" y="f255"/>
                </a:cxn>
                <a:cxn ang="f132">
                  <a:pos x="f256" y="f257"/>
                </a:cxn>
                <a:cxn ang="f132">
                  <a:pos x="f258" y="f259"/>
                </a:cxn>
                <a:cxn ang="f132">
                  <a:pos x="f260" y="f259"/>
                </a:cxn>
                <a:cxn ang="f132">
                  <a:pos x="f261" y="f257"/>
                </a:cxn>
                <a:cxn ang="f132">
                  <a:pos x="f262" y="f252"/>
                </a:cxn>
                <a:cxn ang="f132">
                  <a:pos x="f263" y="f252"/>
                </a:cxn>
                <a:cxn ang="f132">
                  <a:pos x="f264" y="f252"/>
                </a:cxn>
                <a:cxn ang="f132">
                  <a:pos x="f265" y="f257"/>
                </a:cxn>
                <a:cxn ang="f132">
                  <a:pos x="f266" y="f259"/>
                </a:cxn>
                <a:cxn ang="f132">
                  <a:pos x="f267" y="f259"/>
                </a:cxn>
                <a:cxn ang="f132">
                  <a:pos x="f268" y="f259"/>
                </a:cxn>
                <a:cxn ang="f132">
                  <a:pos x="f269" y="f259"/>
                </a:cxn>
                <a:cxn ang="f132">
                  <a:pos x="f270" y="f257"/>
                </a:cxn>
                <a:cxn ang="f132">
                  <a:pos x="f271" y="f257"/>
                </a:cxn>
                <a:cxn ang="f132">
                  <a:pos x="f272" y="f255"/>
                </a:cxn>
                <a:cxn ang="f132">
                  <a:pos x="f273" y="f257"/>
                </a:cxn>
                <a:cxn ang="f132">
                  <a:pos x="f274" y="f259"/>
                </a:cxn>
                <a:cxn ang="f132">
                  <a:pos x="f275" y="f276"/>
                </a:cxn>
                <a:cxn ang="f132">
                  <a:pos x="f275" y="f277"/>
                </a:cxn>
                <a:cxn ang="f132">
                  <a:pos x="f278" y="f279"/>
                </a:cxn>
                <a:cxn ang="f132">
                  <a:pos x="f274" y="f280"/>
                </a:cxn>
                <a:cxn ang="f132">
                  <a:pos x="f281" y="f282"/>
                </a:cxn>
                <a:cxn ang="f132">
                  <a:pos x="f281" y="f283"/>
                </a:cxn>
                <a:cxn ang="f132">
                  <a:pos x="f281" y="f284"/>
                </a:cxn>
                <a:cxn ang="f132">
                  <a:pos x="f285" y="f286"/>
                </a:cxn>
                <a:cxn ang="f132">
                  <a:pos x="f285" y="f287"/>
                </a:cxn>
                <a:cxn ang="f132">
                  <a:pos x="f285" y="f288"/>
                </a:cxn>
                <a:cxn ang="f132">
                  <a:pos x="f285" y="f289"/>
                </a:cxn>
                <a:cxn ang="f132">
                  <a:pos x="f285" y="f290"/>
                </a:cxn>
                <a:cxn ang="f132">
                  <a:pos x="f285" y="f291"/>
                </a:cxn>
                <a:cxn ang="f132">
                  <a:pos x="f281" y="f292"/>
                </a:cxn>
                <a:cxn ang="f132">
                  <a:pos x="f293" y="f294"/>
                </a:cxn>
                <a:cxn ang="f132">
                  <a:pos x="f272" y="f295"/>
                </a:cxn>
                <a:cxn ang="f132">
                  <a:pos x="f296" y="f297"/>
                </a:cxn>
                <a:cxn ang="f132">
                  <a:pos x="f298" y="f299"/>
                </a:cxn>
                <a:cxn ang="f132">
                  <a:pos x="f298" y="f300"/>
                </a:cxn>
                <a:cxn ang="f132">
                  <a:pos x="f298" y="f301"/>
                </a:cxn>
                <a:cxn ang="f132">
                  <a:pos x="f296" y="f302"/>
                </a:cxn>
                <a:cxn ang="f132">
                  <a:pos x="f298" y="f303"/>
                </a:cxn>
                <a:cxn ang="f132">
                  <a:pos x="f298" y="f304"/>
                </a:cxn>
                <a:cxn ang="f132">
                  <a:pos x="f305" y="f306"/>
                </a:cxn>
              </a:cxnLst>
              <a:rect l="f249" t="f252" r="f250" b="f251"/>
              <a:pathLst>
                <a:path w="532" h="747">
                  <a:moveTo>
                    <a:pt x="f5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2"/>
                  </a:lnTo>
                  <a:lnTo>
                    <a:pt x="f17" y="f5"/>
                  </a:lnTo>
                  <a:lnTo>
                    <a:pt x="f18" y="f5"/>
                  </a:lnTo>
                  <a:lnTo>
                    <a:pt x="f19" y="f5"/>
                  </a:lnTo>
                  <a:lnTo>
                    <a:pt x="f20" y="f12"/>
                  </a:lnTo>
                  <a:lnTo>
                    <a:pt x="f21" y="f14"/>
                  </a:lnTo>
                  <a:lnTo>
                    <a:pt x="f22" y="f14"/>
                  </a:lnTo>
                  <a:lnTo>
                    <a:pt x="f23" y="f14"/>
                  </a:lnTo>
                  <a:lnTo>
                    <a:pt x="f24" y="f14"/>
                  </a:lnTo>
                  <a:lnTo>
                    <a:pt x="f25" y="f12"/>
                  </a:lnTo>
                  <a:lnTo>
                    <a:pt x="f26" y="f12"/>
                  </a:lnTo>
                  <a:lnTo>
                    <a:pt x="f27" y="f10"/>
                  </a:lnTo>
                  <a:lnTo>
                    <a:pt x="f28" y="f12"/>
                  </a:lnTo>
                  <a:lnTo>
                    <a:pt x="f29" y="f14"/>
                  </a:lnTo>
                  <a:lnTo>
                    <a:pt x="f30" y="f31"/>
                  </a:lnTo>
                  <a:lnTo>
                    <a:pt x="f30" y="f32"/>
                  </a:lnTo>
                  <a:lnTo>
                    <a:pt x="f33" y="f34"/>
                  </a:lnTo>
                  <a:lnTo>
                    <a:pt x="f29" y="f35"/>
                  </a:lnTo>
                  <a:lnTo>
                    <a:pt x="f36" y="f37"/>
                  </a:lnTo>
                  <a:lnTo>
                    <a:pt x="f36" y="f38"/>
                  </a:lnTo>
                  <a:lnTo>
                    <a:pt x="f36" y="f39"/>
                  </a:lnTo>
                  <a:lnTo>
                    <a:pt x="f40" y="f41"/>
                  </a:lnTo>
                  <a:lnTo>
                    <a:pt x="f40" y="f42"/>
                  </a:lnTo>
                  <a:lnTo>
                    <a:pt x="f40" y="f43"/>
                  </a:lnTo>
                  <a:lnTo>
                    <a:pt x="f40" y="f44"/>
                  </a:lnTo>
                  <a:lnTo>
                    <a:pt x="f40" y="f45"/>
                  </a:lnTo>
                  <a:lnTo>
                    <a:pt x="f40" y="f46"/>
                  </a:lnTo>
                  <a:lnTo>
                    <a:pt x="f36" y="f47"/>
                  </a:lnTo>
                  <a:lnTo>
                    <a:pt x="f48" y="f49"/>
                  </a:lnTo>
                  <a:lnTo>
                    <a:pt x="f27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3" y="f55"/>
                  </a:lnTo>
                  <a:lnTo>
                    <a:pt x="f53" y="f56"/>
                  </a:lnTo>
                  <a:lnTo>
                    <a:pt x="f51" y="f57"/>
                  </a:lnTo>
                  <a:lnTo>
                    <a:pt x="f53" y="f58"/>
                  </a:lnTo>
                  <a:lnTo>
                    <a:pt x="f53" y="f59"/>
                  </a:lnTo>
                  <a:lnTo>
                    <a:pt x="f60" y="f61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4" descr="Marmo bianco"/>
            <p:cNvSpPr/>
            <p:nvPr/>
          </p:nvSpPr>
          <p:spPr>
            <a:xfrm>
              <a:off x="3244135" y="2297100"/>
              <a:ext cx="2114577" cy="25108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8"/>
                <a:gd name="f7" fmla="val 775"/>
                <a:gd name="f8" fmla="val 2"/>
                <a:gd name="f9" fmla="val 726"/>
                <a:gd name="f10" fmla="val 682"/>
                <a:gd name="f11" fmla="val 655"/>
                <a:gd name="f12" fmla="val 19"/>
                <a:gd name="f13" fmla="val 646"/>
                <a:gd name="f14" fmla="val 28"/>
                <a:gd name="f15" fmla="val 627"/>
                <a:gd name="f16" fmla="val 55"/>
                <a:gd name="f17" fmla="val 609"/>
                <a:gd name="f18" fmla="val 82"/>
                <a:gd name="f19" fmla="val 582"/>
                <a:gd name="f20" fmla="val 100"/>
                <a:gd name="f21" fmla="val 555"/>
                <a:gd name="f22" fmla="val 109"/>
                <a:gd name="f23" fmla="val 518"/>
                <a:gd name="f24" fmla="val 491"/>
                <a:gd name="f25" fmla="val 455"/>
                <a:gd name="f26" fmla="val 418"/>
                <a:gd name="f27" fmla="val 382"/>
                <a:gd name="f28" fmla="val 73"/>
                <a:gd name="f29" fmla="val 355"/>
                <a:gd name="f30" fmla="val 328"/>
                <a:gd name="f31" fmla="val 309"/>
                <a:gd name="f32" fmla="val 282"/>
                <a:gd name="f33" fmla="val 255"/>
                <a:gd name="f34" fmla="val 91"/>
                <a:gd name="f35" fmla="val 182"/>
                <a:gd name="f36" fmla="val 155"/>
                <a:gd name="f37" fmla="val 128"/>
                <a:gd name="f38" fmla="val 64"/>
                <a:gd name="f39" fmla="val 137"/>
                <a:gd name="f40" fmla="val 37"/>
                <a:gd name="f41" fmla="val 146"/>
                <a:gd name="f42" fmla="val 9"/>
                <a:gd name="f43" fmla="val 173"/>
                <a:gd name="f44" fmla="val 200"/>
                <a:gd name="f45" fmla="val 228"/>
                <a:gd name="f46" fmla="val 46"/>
                <a:gd name="f47" fmla="val 291"/>
                <a:gd name="f48" fmla="val 319"/>
                <a:gd name="f49" fmla="val 346"/>
                <a:gd name="f50" fmla="val 373"/>
                <a:gd name="f51" fmla="val 500"/>
                <a:gd name="f52" fmla="val 573"/>
                <a:gd name="f53" fmla="val 628"/>
                <a:gd name="f54" fmla="val 637"/>
                <a:gd name="f55" fmla="val 164"/>
                <a:gd name="f56" fmla="val 618"/>
                <a:gd name="f57" fmla="val 191"/>
                <a:gd name="f58" fmla="val 218"/>
                <a:gd name="f59" fmla="val 600"/>
                <a:gd name="f60" fmla="val 237"/>
                <a:gd name="f61" fmla="val 264"/>
                <a:gd name="f62" fmla="val 337"/>
                <a:gd name="f63" fmla="val 564"/>
                <a:gd name="f64" fmla="val 409"/>
                <a:gd name="f65" fmla="val 482"/>
                <a:gd name="f66" fmla="val 664"/>
                <a:gd name="f67" fmla="val 691"/>
                <a:gd name="f68" fmla="val 546"/>
                <a:gd name="f69" fmla="val 718"/>
                <a:gd name="f70" fmla="val 537"/>
                <a:gd name="f71" fmla="val 737"/>
                <a:gd name="f72" fmla="val 530"/>
                <a:gd name="f73" fmla="val 774"/>
                <a:gd name="f74" fmla="+- 0 0 -90"/>
                <a:gd name="f75" fmla="*/ f3 1 638"/>
                <a:gd name="f76" fmla="*/ f4 1 775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638"/>
                <a:gd name="f85" fmla="*/ f81 1 775"/>
                <a:gd name="f86" fmla="*/ 2044 f82 1"/>
                <a:gd name="f87" fmla="*/ 443810 f81 1"/>
                <a:gd name="f88" fmla="*/ 0 f82 1"/>
                <a:gd name="f89" fmla="*/ 416948 f81 1"/>
                <a:gd name="f90" fmla="*/ 400531 f81 1"/>
                <a:gd name="f91" fmla="*/ 20069 f82 1"/>
                <a:gd name="f92" fmla="*/ 394947 f81 1"/>
                <a:gd name="f93" fmla="*/ 29946 f82 1"/>
                <a:gd name="f94" fmla="*/ 383404 f81 1"/>
                <a:gd name="f95" fmla="*/ 58566 f82 1"/>
                <a:gd name="f96" fmla="*/ 372336 f81 1"/>
                <a:gd name="f97" fmla="*/ 87349 f82 1"/>
                <a:gd name="f98" fmla="*/ 355714 f81 1"/>
                <a:gd name="f99" fmla="*/ 106684 f82 1"/>
                <a:gd name="f100" fmla="*/ 339420 f81 1"/>
                <a:gd name="f101" fmla="*/ 116131 f82 1"/>
                <a:gd name="f102" fmla="*/ 316619 f81 1"/>
                <a:gd name="f103" fmla="*/ 300260 f81 1"/>
                <a:gd name="f104" fmla="*/ 278294 f81 1"/>
                <a:gd name="f105" fmla="*/ 255493 f81 1"/>
                <a:gd name="f106" fmla="*/ 233528 f81 1"/>
                <a:gd name="f107" fmla="*/ 77910 f82 1"/>
                <a:gd name="f108" fmla="*/ 217181 f81 1"/>
                <a:gd name="f109" fmla="*/ 200559 f81 1"/>
                <a:gd name="f110" fmla="*/ 189021 f81 1"/>
                <a:gd name="f111" fmla="*/ 172402 f81 1"/>
                <a:gd name="f112" fmla="*/ 155980 f81 1"/>
                <a:gd name="f113" fmla="*/ 96809 f82 1"/>
                <a:gd name="f114" fmla="*/ 111289 f81 1"/>
                <a:gd name="f115" fmla="*/ 94867 f81 1"/>
                <a:gd name="f116" fmla="*/ 78248 f81 1"/>
                <a:gd name="f117" fmla="*/ 136162 f82 1"/>
                <a:gd name="f118" fmla="*/ 39108 f81 1"/>
                <a:gd name="f119" fmla="*/ 145923 f82 1"/>
                <a:gd name="f120" fmla="*/ 22798 f81 1"/>
                <a:gd name="f121" fmla="*/ 155381 f82 1"/>
                <a:gd name="f122" fmla="*/ 5679 f81 1"/>
                <a:gd name="f123" fmla="*/ 184164 f82 1"/>
                <a:gd name="f124" fmla="*/ 0 f81 1"/>
                <a:gd name="f125" fmla="*/ 212762 f82 1"/>
                <a:gd name="f126" fmla="*/ 242730 f82 1"/>
                <a:gd name="f127" fmla="*/ 17122 f81 1"/>
                <a:gd name="f128" fmla="*/ 271453 f82 1"/>
                <a:gd name="f129" fmla="*/ 28145 f81 1"/>
                <a:gd name="f130" fmla="*/ 310010 f82 1"/>
                <a:gd name="f131" fmla="*/ 339900 f82 1"/>
                <a:gd name="f132" fmla="*/ 368576 f82 1"/>
                <a:gd name="f133" fmla="*/ 11726 f81 1"/>
                <a:gd name="f134" fmla="*/ 397359 f82 1"/>
                <a:gd name="f135" fmla="*/ 532211 f82 1"/>
                <a:gd name="f136" fmla="*/ 610121 f82 1"/>
                <a:gd name="f137" fmla="*/ 619581 f82 1"/>
                <a:gd name="f138" fmla="*/ 33741 f81 1"/>
                <a:gd name="f139" fmla="*/ 648781 f82 1"/>
                <a:gd name="f140" fmla="*/ 668812 f82 1"/>
                <a:gd name="f141" fmla="*/ 44767 f81 1"/>
                <a:gd name="f142" fmla="*/ 678251 f82 1"/>
                <a:gd name="f143" fmla="*/ 83907 f81 1"/>
                <a:gd name="f144" fmla="*/ 100221 f81 1"/>
                <a:gd name="f145" fmla="*/ 658239 f82 1"/>
                <a:gd name="f146" fmla="*/ 116843 f81 1"/>
                <a:gd name="f147" fmla="*/ 133262 f81 1"/>
                <a:gd name="f148" fmla="*/ 638903 f82 1"/>
                <a:gd name="f149" fmla="*/ 144987 f81 1"/>
                <a:gd name="f150" fmla="*/ 161347 f81 1"/>
                <a:gd name="f151" fmla="*/ 206113 f81 1"/>
                <a:gd name="f152" fmla="*/ 600677 f82 1"/>
                <a:gd name="f153" fmla="*/ 250147 f81 1"/>
                <a:gd name="f154" fmla="*/ 294601 f81 1"/>
                <a:gd name="f155" fmla="*/ 389583 f81 1"/>
                <a:gd name="f156" fmla="*/ 405890 f81 1"/>
                <a:gd name="f157" fmla="*/ 590902 f82 1"/>
                <a:gd name="f158" fmla="*/ 422499 f81 1"/>
                <a:gd name="f159" fmla="*/ 581458 f82 1"/>
                <a:gd name="f160" fmla="*/ 438933 f81 1"/>
                <a:gd name="f161" fmla="*/ 571997 f82 1"/>
                <a:gd name="f162" fmla="*/ 450664 f81 1"/>
                <a:gd name="f163" fmla="*/ 564480 f82 1"/>
                <a:gd name="f164" fmla="*/ 473182 f81 1"/>
                <a:gd name="f165" fmla="*/ 638 f82 1"/>
                <a:gd name="f166" fmla="*/ 775 f81 1"/>
                <a:gd name="f167" fmla="+- f83 0 f1"/>
                <a:gd name="f168" fmla="*/ f86 1 638"/>
                <a:gd name="f169" fmla="*/ f87 1 775"/>
                <a:gd name="f170" fmla="*/ f88 1 638"/>
                <a:gd name="f171" fmla="*/ f89 1 775"/>
                <a:gd name="f172" fmla="*/ f90 1 775"/>
                <a:gd name="f173" fmla="*/ f91 1 638"/>
                <a:gd name="f174" fmla="*/ f92 1 775"/>
                <a:gd name="f175" fmla="*/ f93 1 638"/>
                <a:gd name="f176" fmla="*/ f94 1 775"/>
                <a:gd name="f177" fmla="*/ f95 1 638"/>
                <a:gd name="f178" fmla="*/ f96 1 775"/>
                <a:gd name="f179" fmla="*/ f97 1 638"/>
                <a:gd name="f180" fmla="*/ f98 1 775"/>
                <a:gd name="f181" fmla="*/ f99 1 638"/>
                <a:gd name="f182" fmla="*/ f100 1 775"/>
                <a:gd name="f183" fmla="*/ f101 1 638"/>
                <a:gd name="f184" fmla="*/ f102 1 775"/>
                <a:gd name="f185" fmla="*/ f103 1 775"/>
                <a:gd name="f186" fmla="*/ f104 1 775"/>
                <a:gd name="f187" fmla="*/ f105 1 775"/>
                <a:gd name="f188" fmla="*/ f106 1 775"/>
                <a:gd name="f189" fmla="*/ f107 1 638"/>
                <a:gd name="f190" fmla="*/ f108 1 775"/>
                <a:gd name="f191" fmla="*/ f109 1 775"/>
                <a:gd name="f192" fmla="*/ f110 1 775"/>
                <a:gd name="f193" fmla="*/ f111 1 775"/>
                <a:gd name="f194" fmla="*/ f112 1 775"/>
                <a:gd name="f195" fmla="*/ f113 1 638"/>
                <a:gd name="f196" fmla="*/ f114 1 775"/>
                <a:gd name="f197" fmla="*/ f115 1 775"/>
                <a:gd name="f198" fmla="*/ f116 1 775"/>
                <a:gd name="f199" fmla="*/ f117 1 638"/>
                <a:gd name="f200" fmla="*/ f118 1 775"/>
                <a:gd name="f201" fmla="*/ f119 1 638"/>
                <a:gd name="f202" fmla="*/ f120 1 775"/>
                <a:gd name="f203" fmla="*/ f121 1 638"/>
                <a:gd name="f204" fmla="*/ f122 1 775"/>
                <a:gd name="f205" fmla="*/ f123 1 638"/>
                <a:gd name="f206" fmla="*/ f124 1 775"/>
                <a:gd name="f207" fmla="*/ f125 1 638"/>
                <a:gd name="f208" fmla="*/ f126 1 638"/>
                <a:gd name="f209" fmla="*/ f127 1 775"/>
                <a:gd name="f210" fmla="*/ f128 1 638"/>
                <a:gd name="f211" fmla="*/ f129 1 775"/>
                <a:gd name="f212" fmla="*/ f130 1 638"/>
                <a:gd name="f213" fmla="*/ f131 1 638"/>
                <a:gd name="f214" fmla="*/ f132 1 638"/>
                <a:gd name="f215" fmla="*/ f133 1 775"/>
                <a:gd name="f216" fmla="*/ f134 1 638"/>
                <a:gd name="f217" fmla="*/ f135 1 638"/>
                <a:gd name="f218" fmla="*/ f136 1 638"/>
                <a:gd name="f219" fmla="*/ f137 1 638"/>
                <a:gd name="f220" fmla="*/ f138 1 775"/>
                <a:gd name="f221" fmla="*/ f139 1 638"/>
                <a:gd name="f222" fmla="*/ f140 1 638"/>
                <a:gd name="f223" fmla="*/ f141 1 775"/>
                <a:gd name="f224" fmla="*/ f142 1 638"/>
                <a:gd name="f225" fmla="*/ f143 1 775"/>
                <a:gd name="f226" fmla="*/ f144 1 775"/>
                <a:gd name="f227" fmla="*/ f145 1 638"/>
                <a:gd name="f228" fmla="*/ f146 1 775"/>
                <a:gd name="f229" fmla="*/ f147 1 775"/>
                <a:gd name="f230" fmla="*/ f148 1 638"/>
                <a:gd name="f231" fmla="*/ f149 1 775"/>
                <a:gd name="f232" fmla="*/ f150 1 775"/>
                <a:gd name="f233" fmla="*/ f151 1 775"/>
                <a:gd name="f234" fmla="*/ f152 1 638"/>
                <a:gd name="f235" fmla="*/ f153 1 775"/>
                <a:gd name="f236" fmla="*/ f154 1 775"/>
                <a:gd name="f237" fmla="*/ f155 1 775"/>
                <a:gd name="f238" fmla="*/ f156 1 775"/>
                <a:gd name="f239" fmla="*/ f157 1 638"/>
                <a:gd name="f240" fmla="*/ f158 1 775"/>
                <a:gd name="f241" fmla="*/ f159 1 638"/>
                <a:gd name="f242" fmla="*/ f160 1 775"/>
                <a:gd name="f243" fmla="*/ f161 1 638"/>
                <a:gd name="f244" fmla="*/ f162 1 775"/>
                <a:gd name="f245" fmla="*/ f163 1 638"/>
                <a:gd name="f246" fmla="*/ f164 1 775"/>
                <a:gd name="f247" fmla="*/ f165 1 638"/>
                <a:gd name="f248" fmla="*/ f166 1 775"/>
                <a:gd name="f249" fmla="*/ f168 1 f84"/>
                <a:gd name="f250" fmla="*/ f169 1 f85"/>
                <a:gd name="f251" fmla="*/ f170 1 f84"/>
                <a:gd name="f252" fmla="*/ f171 1 f85"/>
                <a:gd name="f253" fmla="*/ f172 1 f85"/>
                <a:gd name="f254" fmla="*/ f173 1 f84"/>
                <a:gd name="f255" fmla="*/ f174 1 f85"/>
                <a:gd name="f256" fmla="*/ f175 1 f84"/>
                <a:gd name="f257" fmla="*/ f176 1 f85"/>
                <a:gd name="f258" fmla="*/ f177 1 f84"/>
                <a:gd name="f259" fmla="*/ f178 1 f85"/>
                <a:gd name="f260" fmla="*/ f179 1 f84"/>
                <a:gd name="f261" fmla="*/ f180 1 f85"/>
                <a:gd name="f262" fmla="*/ f181 1 f84"/>
                <a:gd name="f263" fmla="*/ f182 1 f85"/>
                <a:gd name="f264" fmla="*/ f183 1 f84"/>
                <a:gd name="f265" fmla="*/ f184 1 f85"/>
                <a:gd name="f266" fmla="*/ f185 1 f85"/>
                <a:gd name="f267" fmla="*/ f186 1 f85"/>
                <a:gd name="f268" fmla="*/ f187 1 f85"/>
                <a:gd name="f269" fmla="*/ f188 1 f85"/>
                <a:gd name="f270" fmla="*/ f189 1 f84"/>
                <a:gd name="f271" fmla="*/ f190 1 f85"/>
                <a:gd name="f272" fmla="*/ f191 1 f85"/>
                <a:gd name="f273" fmla="*/ f192 1 f85"/>
                <a:gd name="f274" fmla="*/ f193 1 f85"/>
                <a:gd name="f275" fmla="*/ f194 1 f85"/>
                <a:gd name="f276" fmla="*/ f195 1 f84"/>
                <a:gd name="f277" fmla="*/ f196 1 f85"/>
                <a:gd name="f278" fmla="*/ f197 1 f85"/>
                <a:gd name="f279" fmla="*/ f198 1 f85"/>
                <a:gd name="f280" fmla="*/ f199 1 f84"/>
                <a:gd name="f281" fmla="*/ f200 1 f85"/>
                <a:gd name="f282" fmla="*/ f201 1 f84"/>
                <a:gd name="f283" fmla="*/ f202 1 f85"/>
                <a:gd name="f284" fmla="*/ f203 1 f84"/>
                <a:gd name="f285" fmla="*/ f204 1 f85"/>
                <a:gd name="f286" fmla="*/ f205 1 f84"/>
                <a:gd name="f287" fmla="*/ f206 1 f85"/>
                <a:gd name="f288" fmla="*/ f207 1 f84"/>
                <a:gd name="f289" fmla="*/ f208 1 f84"/>
                <a:gd name="f290" fmla="*/ f209 1 f85"/>
                <a:gd name="f291" fmla="*/ f210 1 f84"/>
                <a:gd name="f292" fmla="*/ f211 1 f85"/>
                <a:gd name="f293" fmla="*/ f212 1 f84"/>
                <a:gd name="f294" fmla="*/ f213 1 f84"/>
                <a:gd name="f295" fmla="*/ f214 1 f84"/>
                <a:gd name="f296" fmla="*/ f215 1 f85"/>
                <a:gd name="f297" fmla="*/ f216 1 f84"/>
                <a:gd name="f298" fmla="*/ f217 1 f84"/>
                <a:gd name="f299" fmla="*/ f218 1 f84"/>
                <a:gd name="f300" fmla="*/ f219 1 f84"/>
                <a:gd name="f301" fmla="*/ f220 1 f85"/>
                <a:gd name="f302" fmla="*/ f221 1 f84"/>
                <a:gd name="f303" fmla="*/ f222 1 f84"/>
                <a:gd name="f304" fmla="*/ f223 1 f85"/>
                <a:gd name="f305" fmla="*/ f224 1 f84"/>
                <a:gd name="f306" fmla="*/ f225 1 f85"/>
                <a:gd name="f307" fmla="*/ f226 1 f85"/>
                <a:gd name="f308" fmla="*/ f227 1 f84"/>
                <a:gd name="f309" fmla="*/ f228 1 f85"/>
                <a:gd name="f310" fmla="*/ f229 1 f85"/>
                <a:gd name="f311" fmla="*/ f230 1 f84"/>
                <a:gd name="f312" fmla="*/ f231 1 f85"/>
                <a:gd name="f313" fmla="*/ f232 1 f85"/>
                <a:gd name="f314" fmla="*/ f233 1 f85"/>
                <a:gd name="f315" fmla="*/ f234 1 f84"/>
                <a:gd name="f316" fmla="*/ f235 1 f85"/>
                <a:gd name="f317" fmla="*/ f236 1 f85"/>
                <a:gd name="f318" fmla="*/ f237 1 f85"/>
                <a:gd name="f319" fmla="*/ f238 1 f85"/>
                <a:gd name="f320" fmla="*/ f239 1 f84"/>
                <a:gd name="f321" fmla="*/ f240 1 f85"/>
                <a:gd name="f322" fmla="*/ f241 1 f84"/>
                <a:gd name="f323" fmla="*/ f242 1 f85"/>
                <a:gd name="f324" fmla="*/ f243 1 f84"/>
                <a:gd name="f325" fmla="*/ f244 1 f85"/>
                <a:gd name="f326" fmla="*/ f245 1 f84"/>
                <a:gd name="f327" fmla="*/ f246 1 f85"/>
                <a:gd name="f328" fmla="*/ f247 1 f84"/>
                <a:gd name="f329" fmla="*/ f248 1 f85"/>
                <a:gd name="f330" fmla="*/ f251 f75 1"/>
                <a:gd name="f331" fmla="*/ f328 f75 1"/>
                <a:gd name="f332" fmla="*/ f329 f76 1"/>
                <a:gd name="f333" fmla="*/ f287 f76 1"/>
                <a:gd name="f334" fmla="*/ f249 f75 1"/>
                <a:gd name="f335" fmla="*/ f250 f76 1"/>
                <a:gd name="f336" fmla="*/ f252 f76 1"/>
                <a:gd name="f337" fmla="*/ f253 f76 1"/>
                <a:gd name="f338" fmla="*/ f254 f75 1"/>
                <a:gd name="f339" fmla="*/ f255 f76 1"/>
                <a:gd name="f340" fmla="*/ f256 f75 1"/>
                <a:gd name="f341" fmla="*/ f257 f76 1"/>
                <a:gd name="f342" fmla="*/ f258 f75 1"/>
                <a:gd name="f343" fmla="*/ f259 f76 1"/>
                <a:gd name="f344" fmla="*/ f260 f75 1"/>
                <a:gd name="f345" fmla="*/ f261 f76 1"/>
                <a:gd name="f346" fmla="*/ f262 f75 1"/>
                <a:gd name="f347" fmla="*/ f263 f76 1"/>
                <a:gd name="f348" fmla="*/ f264 f75 1"/>
                <a:gd name="f349" fmla="*/ f265 f76 1"/>
                <a:gd name="f350" fmla="*/ f266 f76 1"/>
                <a:gd name="f351" fmla="*/ f267 f76 1"/>
                <a:gd name="f352" fmla="*/ f268 f76 1"/>
                <a:gd name="f353" fmla="*/ f269 f76 1"/>
                <a:gd name="f354" fmla="*/ f270 f75 1"/>
                <a:gd name="f355" fmla="*/ f271 f76 1"/>
                <a:gd name="f356" fmla="*/ f272 f76 1"/>
                <a:gd name="f357" fmla="*/ f273 f76 1"/>
                <a:gd name="f358" fmla="*/ f274 f76 1"/>
                <a:gd name="f359" fmla="*/ f275 f76 1"/>
                <a:gd name="f360" fmla="*/ f276 f75 1"/>
                <a:gd name="f361" fmla="*/ f277 f76 1"/>
                <a:gd name="f362" fmla="*/ f278 f76 1"/>
                <a:gd name="f363" fmla="*/ f279 f76 1"/>
                <a:gd name="f364" fmla="*/ f280 f75 1"/>
                <a:gd name="f365" fmla="*/ f281 f76 1"/>
                <a:gd name="f366" fmla="*/ f282 f75 1"/>
                <a:gd name="f367" fmla="*/ f283 f76 1"/>
                <a:gd name="f368" fmla="*/ f284 f75 1"/>
                <a:gd name="f369" fmla="*/ f285 f76 1"/>
                <a:gd name="f370" fmla="*/ f286 f75 1"/>
                <a:gd name="f371" fmla="*/ f288 f75 1"/>
                <a:gd name="f372" fmla="*/ f289 f75 1"/>
                <a:gd name="f373" fmla="*/ f290 f76 1"/>
                <a:gd name="f374" fmla="*/ f291 f75 1"/>
                <a:gd name="f375" fmla="*/ f292 f76 1"/>
                <a:gd name="f376" fmla="*/ f293 f75 1"/>
                <a:gd name="f377" fmla="*/ f294 f75 1"/>
                <a:gd name="f378" fmla="*/ f295 f75 1"/>
                <a:gd name="f379" fmla="*/ f296 f76 1"/>
                <a:gd name="f380" fmla="*/ f297 f75 1"/>
                <a:gd name="f381" fmla="*/ f298 f75 1"/>
                <a:gd name="f382" fmla="*/ f299 f75 1"/>
                <a:gd name="f383" fmla="*/ f300 f75 1"/>
                <a:gd name="f384" fmla="*/ f301 f76 1"/>
                <a:gd name="f385" fmla="*/ f302 f75 1"/>
                <a:gd name="f386" fmla="*/ f303 f75 1"/>
                <a:gd name="f387" fmla="*/ f304 f76 1"/>
                <a:gd name="f388" fmla="*/ f305 f75 1"/>
                <a:gd name="f389" fmla="*/ f306 f76 1"/>
                <a:gd name="f390" fmla="*/ f307 f76 1"/>
                <a:gd name="f391" fmla="*/ f308 f75 1"/>
                <a:gd name="f392" fmla="*/ f309 f76 1"/>
                <a:gd name="f393" fmla="*/ f310 f76 1"/>
                <a:gd name="f394" fmla="*/ f311 f75 1"/>
                <a:gd name="f395" fmla="*/ f312 f76 1"/>
                <a:gd name="f396" fmla="*/ f313 f76 1"/>
                <a:gd name="f397" fmla="*/ f314 f76 1"/>
                <a:gd name="f398" fmla="*/ f315 f75 1"/>
                <a:gd name="f399" fmla="*/ f316 f76 1"/>
                <a:gd name="f400" fmla="*/ f317 f76 1"/>
                <a:gd name="f401" fmla="*/ f318 f76 1"/>
                <a:gd name="f402" fmla="*/ f319 f76 1"/>
                <a:gd name="f403" fmla="*/ f320 f75 1"/>
                <a:gd name="f404" fmla="*/ f321 f76 1"/>
                <a:gd name="f405" fmla="*/ f322 f75 1"/>
                <a:gd name="f406" fmla="*/ f323 f76 1"/>
                <a:gd name="f407" fmla="*/ f324 f75 1"/>
                <a:gd name="f408" fmla="*/ f325 f76 1"/>
                <a:gd name="f409" fmla="*/ f326 f75 1"/>
                <a:gd name="f410" fmla="*/ f327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7">
                  <a:pos x="f334" y="f335"/>
                </a:cxn>
                <a:cxn ang="f167">
                  <a:pos x="f330" y="f336"/>
                </a:cxn>
                <a:cxn ang="f167">
                  <a:pos x="f330" y="f337"/>
                </a:cxn>
                <a:cxn ang="f167">
                  <a:pos x="f338" y="f339"/>
                </a:cxn>
                <a:cxn ang="f167">
                  <a:pos x="f340" y="f341"/>
                </a:cxn>
                <a:cxn ang="f167">
                  <a:pos x="f342" y="f343"/>
                </a:cxn>
                <a:cxn ang="f167">
                  <a:pos x="f344" y="f345"/>
                </a:cxn>
                <a:cxn ang="f167">
                  <a:pos x="f346" y="f347"/>
                </a:cxn>
                <a:cxn ang="f167">
                  <a:pos x="f348" y="f349"/>
                </a:cxn>
                <a:cxn ang="f167">
                  <a:pos x="f348" y="f350"/>
                </a:cxn>
                <a:cxn ang="f167">
                  <a:pos x="f346" y="f351"/>
                </a:cxn>
                <a:cxn ang="f167">
                  <a:pos x="f344" y="f352"/>
                </a:cxn>
                <a:cxn ang="f167">
                  <a:pos x="f342" y="f353"/>
                </a:cxn>
                <a:cxn ang="f167">
                  <a:pos x="f354" y="f355"/>
                </a:cxn>
                <a:cxn ang="f167">
                  <a:pos x="f344" y="f356"/>
                </a:cxn>
                <a:cxn ang="f167">
                  <a:pos x="f344" y="f357"/>
                </a:cxn>
                <a:cxn ang="f167">
                  <a:pos x="f344" y="f358"/>
                </a:cxn>
                <a:cxn ang="f167">
                  <a:pos x="f344" y="f359"/>
                </a:cxn>
                <a:cxn ang="f167">
                  <a:pos x="f360" y="f361"/>
                </a:cxn>
                <a:cxn ang="f167">
                  <a:pos x="f346" y="f362"/>
                </a:cxn>
                <a:cxn ang="f167">
                  <a:pos x="f348" y="f363"/>
                </a:cxn>
                <a:cxn ang="f167">
                  <a:pos x="f364" y="f365"/>
                </a:cxn>
                <a:cxn ang="f167">
                  <a:pos x="f366" y="f367"/>
                </a:cxn>
                <a:cxn ang="f167">
                  <a:pos x="f368" y="f369"/>
                </a:cxn>
                <a:cxn ang="f167">
                  <a:pos x="f370" y="f333"/>
                </a:cxn>
                <a:cxn ang="f167">
                  <a:pos x="f371" y="f369"/>
                </a:cxn>
                <a:cxn ang="f167">
                  <a:pos x="f372" y="f373"/>
                </a:cxn>
                <a:cxn ang="f167">
                  <a:pos x="f374" y="f375"/>
                </a:cxn>
                <a:cxn ang="f167">
                  <a:pos x="f376" y="f367"/>
                </a:cxn>
                <a:cxn ang="f167">
                  <a:pos x="f377" y="f373"/>
                </a:cxn>
                <a:cxn ang="f167">
                  <a:pos x="f378" y="f379"/>
                </a:cxn>
                <a:cxn ang="f167">
                  <a:pos x="f380" y="f379"/>
                </a:cxn>
                <a:cxn ang="f167">
                  <a:pos x="f381" y="f373"/>
                </a:cxn>
                <a:cxn ang="f167">
                  <a:pos x="f382" y="f373"/>
                </a:cxn>
                <a:cxn ang="f167">
                  <a:pos x="f383" y="f384"/>
                </a:cxn>
                <a:cxn ang="f167">
                  <a:pos x="f385" y="f365"/>
                </a:cxn>
                <a:cxn ang="f167">
                  <a:pos x="f386" y="f387"/>
                </a:cxn>
                <a:cxn ang="f167">
                  <a:pos x="f388" y="f389"/>
                </a:cxn>
                <a:cxn ang="f167">
                  <a:pos x="f388" y="f390"/>
                </a:cxn>
                <a:cxn ang="f167">
                  <a:pos x="f391" y="f392"/>
                </a:cxn>
                <a:cxn ang="f167">
                  <a:pos x="f385" y="f393"/>
                </a:cxn>
                <a:cxn ang="f167">
                  <a:pos x="f394" y="f395"/>
                </a:cxn>
                <a:cxn ang="f167">
                  <a:pos x="f383" y="f396"/>
                </a:cxn>
                <a:cxn ang="f167">
                  <a:pos x="f382" y="f397"/>
                </a:cxn>
                <a:cxn ang="f167">
                  <a:pos x="f398" y="f399"/>
                </a:cxn>
                <a:cxn ang="f167">
                  <a:pos x="f398" y="f400"/>
                </a:cxn>
                <a:cxn ang="f167">
                  <a:pos x="f382" y="f347"/>
                </a:cxn>
                <a:cxn ang="f167">
                  <a:pos x="f383" y="f345"/>
                </a:cxn>
                <a:cxn ang="f167">
                  <a:pos x="f382" y="f343"/>
                </a:cxn>
                <a:cxn ang="f167">
                  <a:pos x="f398" y="f401"/>
                </a:cxn>
                <a:cxn ang="f167">
                  <a:pos x="f398" y="f402"/>
                </a:cxn>
                <a:cxn ang="f167">
                  <a:pos x="f403" y="f404"/>
                </a:cxn>
                <a:cxn ang="f167">
                  <a:pos x="f405" y="f406"/>
                </a:cxn>
                <a:cxn ang="f167">
                  <a:pos x="f407" y="f408"/>
                </a:cxn>
                <a:cxn ang="f167">
                  <a:pos x="f409" y="f410"/>
                </a:cxn>
              </a:cxnLst>
              <a:rect l="f330" t="f333" r="f331" b="f332"/>
              <a:pathLst>
                <a:path w="638" h="775">
                  <a:moveTo>
                    <a:pt x="f8" y="f9"/>
                  </a:moveTo>
                  <a:lnTo>
                    <a:pt x="f5" y="f10"/>
                  </a:lnTo>
                  <a:lnTo>
                    <a:pt x="f5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2" y="f24"/>
                  </a:lnTo>
                  <a:lnTo>
                    <a:pt x="f20" y="f25"/>
                  </a:lnTo>
                  <a:lnTo>
                    <a:pt x="f18" y="f26"/>
                  </a:lnTo>
                  <a:lnTo>
                    <a:pt x="f16" y="f27"/>
                  </a:lnTo>
                  <a:lnTo>
                    <a:pt x="f28" y="f29"/>
                  </a:lnTo>
                  <a:lnTo>
                    <a:pt x="f18" y="f30"/>
                  </a:lnTo>
                  <a:lnTo>
                    <a:pt x="f18" y="f31"/>
                  </a:lnTo>
                  <a:lnTo>
                    <a:pt x="f18" y="f32"/>
                  </a:lnTo>
                  <a:lnTo>
                    <a:pt x="f18" y="f33"/>
                  </a:lnTo>
                  <a:lnTo>
                    <a:pt x="f34" y="f35"/>
                  </a:lnTo>
                  <a:lnTo>
                    <a:pt x="f20" y="f36"/>
                  </a:lnTo>
                  <a:lnTo>
                    <a:pt x="f22" y="f37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5"/>
                  </a:lnTo>
                  <a:lnTo>
                    <a:pt x="f44" y="f42"/>
                  </a:lnTo>
                  <a:lnTo>
                    <a:pt x="f45" y="f14"/>
                  </a:lnTo>
                  <a:lnTo>
                    <a:pt x="f33" y="f46"/>
                  </a:lnTo>
                  <a:lnTo>
                    <a:pt x="f47" y="f40"/>
                  </a:lnTo>
                  <a:lnTo>
                    <a:pt x="f48" y="f14"/>
                  </a:lnTo>
                  <a:lnTo>
                    <a:pt x="f49" y="f12"/>
                  </a:lnTo>
                  <a:lnTo>
                    <a:pt x="f50" y="f12"/>
                  </a:lnTo>
                  <a:lnTo>
                    <a:pt x="f51" y="f14"/>
                  </a:lnTo>
                  <a:lnTo>
                    <a:pt x="f52" y="f14"/>
                  </a:lnTo>
                  <a:lnTo>
                    <a:pt x="f19" y="f16"/>
                  </a:lnTo>
                  <a:lnTo>
                    <a:pt x="f17" y="f38"/>
                  </a:lnTo>
                  <a:lnTo>
                    <a:pt x="f53" y="f28"/>
                  </a:lnTo>
                  <a:lnTo>
                    <a:pt x="f54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17" y="f58"/>
                  </a:lnTo>
                  <a:lnTo>
                    <a:pt x="f59" y="f60"/>
                  </a:lnTo>
                  <a:lnTo>
                    <a:pt x="f19" y="f61"/>
                  </a:lnTo>
                  <a:lnTo>
                    <a:pt x="f52" y="f62"/>
                  </a:lnTo>
                  <a:lnTo>
                    <a:pt x="f63" y="f64"/>
                  </a:lnTo>
                  <a:lnTo>
                    <a:pt x="f63" y="f65"/>
                  </a:lnTo>
                  <a:lnTo>
                    <a:pt x="f52" y="f21"/>
                  </a:lnTo>
                  <a:lnTo>
                    <a:pt x="f19" y="f19"/>
                  </a:lnTo>
                  <a:lnTo>
                    <a:pt x="f52" y="f17"/>
                  </a:lnTo>
                  <a:lnTo>
                    <a:pt x="f63" y="f54"/>
                  </a:lnTo>
                  <a:lnTo>
                    <a:pt x="f63" y="f66"/>
                  </a:lnTo>
                  <a:lnTo>
                    <a:pt x="f21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5" descr="Marmo bianco"/>
            <p:cNvSpPr/>
            <p:nvPr/>
          </p:nvSpPr>
          <p:spPr>
            <a:xfrm>
              <a:off x="5870530" y="2326901"/>
              <a:ext cx="2130497" cy="25095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3"/>
                <a:gd name="f7" fmla="val 775"/>
                <a:gd name="f8" fmla="val 18"/>
                <a:gd name="f9" fmla="val 774"/>
                <a:gd name="f10" fmla="val 37"/>
                <a:gd name="f11" fmla="val 737"/>
                <a:gd name="f12" fmla="val 28"/>
                <a:gd name="f13" fmla="val 718"/>
                <a:gd name="f14" fmla="val 691"/>
                <a:gd name="f15" fmla="val 664"/>
                <a:gd name="f16" fmla="val 9"/>
                <a:gd name="f17" fmla="val 627"/>
                <a:gd name="f18" fmla="val 600"/>
                <a:gd name="f19" fmla="val 573"/>
                <a:gd name="f20" fmla="val 546"/>
                <a:gd name="f21" fmla="val 527"/>
                <a:gd name="f22" fmla="val 500"/>
                <a:gd name="f23" fmla="val 446"/>
                <a:gd name="f24" fmla="val 427"/>
                <a:gd name="f25" fmla="val 400"/>
                <a:gd name="f26" fmla="val 373"/>
                <a:gd name="f27" fmla="val 346"/>
                <a:gd name="f28" fmla="val 318"/>
                <a:gd name="f29" fmla="val 291"/>
                <a:gd name="f30" fmla="val 264"/>
                <a:gd name="f31" fmla="val 237"/>
                <a:gd name="f32" fmla="val 218"/>
                <a:gd name="f33" fmla="val 191"/>
                <a:gd name="f34" fmla="val 164"/>
                <a:gd name="f35" fmla="val 137"/>
                <a:gd name="f36" fmla="val 118"/>
                <a:gd name="f37" fmla="val 91"/>
                <a:gd name="f38" fmla="val 46"/>
                <a:gd name="f39" fmla="val 64"/>
                <a:gd name="f40" fmla="val 73"/>
                <a:gd name="f41" fmla="val 100"/>
                <a:gd name="f42" fmla="val 109"/>
                <a:gd name="f43" fmla="val 128"/>
                <a:gd name="f44" fmla="val 155"/>
                <a:gd name="f45" fmla="val 182"/>
                <a:gd name="f46" fmla="val 19"/>
                <a:gd name="f47" fmla="val 364"/>
                <a:gd name="f48" fmla="val 391"/>
                <a:gd name="f49" fmla="val 418"/>
                <a:gd name="f50" fmla="val 482"/>
                <a:gd name="f51" fmla="val 509"/>
                <a:gd name="f52" fmla="val 518"/>
                <a:gd name="f53" fmla="val 537"/>
                <a:gd name="f54" fmla="val 564"/>
                <a:gd name="f55" fmla="val 591"/>
                <a:gd name="f56" fmla="val 618"/>
                <a:gd name="f57" fmla="val 637"/>
                <a:gd name="f58" fmla="val 642"/>
                <a:gd name="f59" fmla="val 6"/>
                <a:gd name="f60" fmla="+- 0 0 -90"/>
                <a:gd name="f61" fmla="*/ f3 1 643"/>
                <a:gd name="f62" fmla="*/ f4 1 775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643"/>
                <a:gd name="f71" fmla="*/ f67 1 775"/>
                <a:gd name="f72" fmla="*/ 19302 f68 1"/>
                <a:gd name="f73" fmla="*/ 471668 f67 1"/>
                <a:gd name="f74" fmla="*/ 39316 f68 1"/>
                <a:gd name="f75" fmla="*/ 449024 f67 1"/>
                <a:gd name="f76" fmla="*/ 29861 f68 1"/>
                <a:gd name="f77" fmla="*/ 437517 f67 1"/>
                <a:gd name="f78" fmla="*/ 420939 f67 1"/>
                <a:gd name="f79" fmla="*/ 0 f68 1"/>
                <a:gd name="f80" fmla="*/ 404653 f67 1"/>
                <a:gd name="f81" fmla="*/ 9431 f68 1"/>
                <a:gd name="f82" fmla="*/ 381909 f67 1"/>
                <a:gd name="f83" fmla="*/ 365636 f67 1"/>
                <a:gd name="f84" fmla="*/ 349057 f67 1"/>
                <a:gd name="f85" fmla="*/ 332792 f67 1"/>
                <a:gd name="f86" fmla="*/ 321077 f67 1"/>
                <a:gd name="f87" fmla="*/ 304686 f67 1"/>
                <a:gd name="f88" fmla="*/ 271835 f67 1"/>
                <a:gd name="f89" fmla="*/ 260128 f67 1"/>
                <a:gd name="f90" fmla="*/ 243730 f67 1"/>
                <a:gd name="f91" fmla="*/ 227151 f67 1"/>
                <a:gd name="f92" fmla="*/ 210886 f67 1"/>
                <a:gd name="f93" fmla="*/ 193787 f67 1"/>
                <a:gd name="f94" fmla="*/ 177209 f67 1"/>
                <a:gd name="f95" fmla="*/ 160923 f67 1"/>
                <a:gd name="f96" fmla="*/ 144345 f67 1"/>
                <a:gd name="f97" fmla="*/ 132838 f67 1"/>
                <a:gd name="f98" fmla="*/ 116252 f67 1"/>
                <a:gd name="f99" fmla="*/ 99967 f67 1"/>
                <a:gd name="f100" fmla="*/ 83388 f67 1"/>
                <a:gd name="f101" fmla="*/ 71881 f67 1"/>
                <a:gd name="f102" fmla="*/ 55303 f67 1"/>
                <a:gd name="f103" fmla="*/ 48747 f68 1"/>
                <a:gd name="f104" fmla="*/ 39017 f67 1"/>
                <a:gd name="f105" fmla="*/ 77761 f68 1"/>
                <a:gd name="f106" fmla="*/ 27980 f67 1"/>
                <a:gd name="f107" fmla="*/ 106392 f68 1"/>
                <a:gd name="f108" fmla="*/ 17048 f67 1"/>
                <a:gd name="f109" fmla="*/ 115765 f68 1"/>
                <a:gd name="f110" fmla="*/ 5341 f67 1"/>
                <a:gd name="f111" fmla="*/ 135815 f68 1"/>
                <a:gd name="f112" fmla="*/ 164572 f68 1"/>
                <a:gd name="f113" fmla="*/ 193587 f68 1"/>
                <a:gd name="f114" fmla="*/ 251764 f68 1"/>
                <a:gd name="f115" fmla="*/ 11400 f67 1"/>
                <a:gd name="f116" fmla="*/ 280338 f68 1"/>
                <a:gd name="f117" fmla="*/ 309087 f68 1"/>
                <a:gd name="f118" fmla="*/ 386732 f68 1"/>
                <a:gd name="f119" fmla="*/ 415422 f68 1"/>
                <a:gd name="f120" fmla="*/ 444157 f68 1"/>
                <a:gd name="f121" fmla="*/ 512104 f68 1"/>
                <a:gd name="f122" fmla="*/ 540677 f68 1"/>
                <a:gd name="f123" fmla="*/ 0 f67 1"/>
                <a:gd name="f124" fmla="*/ 550549 f68 1"/>
                <a:gd name="f125" fmla="*/ 570563 f68 1"/>
                <a:gd name="f126" fmla="*/ 599136 f68 1"/>
                <a:gd name="f127" fmla="*/ 22439 f67 1"/>
                <a:gd name="f128" fmla="*/ 627869 f68 1"/>
                <a:gd name="f129" fmla="*/ 656619 f68 1"/>
                <a:gd name="f130" fmla="*/ 676933 f68 1"/>
                <a:gd name="f131" fmla="*/ 682023 f68 1"/>
                <a:gd name="f132" fmla="*/ 3592 f67 1"/>
                <a:gd name="f133" fmla="*/ 643 f68 1"/>
                <a:gd name="f134" fmla="*/ 775 f67 1"/>
                <a:gd name="f135" fmla="+- f69 0 f1"/>
                <a:gd name="f136" fmla="*/ f72 1 643"/>
                <a:gd name="f137" fmla="*/ f73 1 775"/>
                <a:gd name="f138" fmla="*/ f74 1 643"/>
                <a:gd name="f139" fmla="*/ f75 1 775"/>
                <a:gd name="f140" fmla="*/ f76 1 643"/>
                <a:gd name="f141" fmla="*/ f77 1 775"/>
                <a:gd name="f142" fmla="*/ f78 1 775"/>
                <a:gd name="f143" fmla="*/ f79 1 643"/>
                <a:gd name="f144" fmla="*/ f80 1 775"/>
                <a:gd name="f145" fmla="*/ f81 1 643"/>
                <a:gd name="f146" fmla="*/ f82 1 775"/>
                <a:gd name="f147" fmla="*/ f83 1 775"/>
                <a:gd name="f148" fmla="*/ f84 1 775"/>
                <a:gd name="f149" fmla="*/ f85 1 775"/>
                <a:gd name="f150" fmla="*/ f86 1 775"/>
                <a:gd name="f151" fmla="*/ f87 1 775"/>
                <a:gd name="f152" fmla="*/ f88 1 775"/>
                <a:gd name="f153" fmla="*/ f89 1 775"/>
                <a:gd name="f154" fmla="*/ f90 1 775"/>
                <a:gd name="f155" fmla="*/ f91 1 775"/>
                <a:gd name="f156" fmla="*/ f92 1 775"/>
                <a:gd name="f157" fmla="*/ f93 1 775"/>
                <a:gd name="f158" fmla="*/ f94 1 775"/>
                <a:gd name="f159" fmla="*/ f95 1 775"/>
                <a:gd name="f160" fmla="*/ f96 1 775"/>
                <a:gd name="f161" fmla="*/ f97 1 775"/>
                <a:gd name="f162" fmla="*/ f98 1 775"/>
                <a:gd name="f163" fmla="*/ f99 1 775"/>
                <a:gd name="f164" fmla="*/ f100 1 775"/>
                <a:gd name="f165" fmla="*/ f101 1 775"/>
                <a:gd name="f166" fmla="*/ f102 1 775"/>
                <a:gd name="f167" fmla="*/ f103 1 643"/>
                <a:gd name="f168" fmla="*/ f104 1 775"/>
                <a:gd name="f169" fmla="*/ f105 1 643"/>
                <a:gd name="f170" fmla="*/ f106 1 775"/>
                <a:gd name="f171" fmla="*/ f107 1 643"/>
                <a:gd name="f172" fmla="*/ f108 1 775"/>
                <a:gd name="f173" fmla="*/ f109 1 643"/>
                <a:gd name="f174" fmla="*/ f110 1 775"/>
                <a:gd name="f175" fmla="*/ f111 1 643"/>
                <a:gd name="f176" fmla="*/ f112 1 643"/>
                <a:gd name="f177" fmla="*/ f113 1 643"/>
                <a:gd name="f178" fmla="*/ f114 1 643"/>
                <a:gd name="f179" fmla="*/ f115 1 775"/>
                <a:gd name="f180" fmla="*/ f116 1 643"/>
                <a:gd name="f181" fmla="*/ f117 1 643"/>
                <a:gd name="f182" fmla="*/ f118 1 643"/>
                <a:gd name="f183" fmla="*/ f119 1 643"/>
                <a:gd name="f184" fmla="*/ f120 1 643"/>
                <a:gd name="f185" fmla="*/ f121 1 643"/>
                <a:gd name="f186" fmla="*/ f122 1 643"/>
                <a:gd name="f187" fmla="*/ f123 1 775"/>
                <a:gd name="f188" fmla="*/ f124 1 643"/>
                <a:gd name="f189" fmla="*/ f125 1 643"/>
                <a:gd name="f190" fmla="*/ f126 1 643"/>
                <a:gd name="f191" fmla="*/ f127 1 775"/>
                <a:gd name="f192" fmla="*/ f128 1 643"/>
                <a:gd name="f193" fmla="*/ f129 1 643"/>
                <a:gd name="f194" fmla="*/ f130 1 643"/>
                <a:gd name="f195" fmla="*/ f131 1 643"/>
                <a:gd name="f196" fmla="*/ f132 1 775"/>
                <a:gd name="f197" fmla="*/ f133 1 643"/>
                <a:gd name="f198" fmla="*/ f134 1 775"/>
                <a:gd name="f199" fmla="*/ f136 1 f70"/>
                <a:gd name="f200" fmla="*/ f137 1 f71"/>
                <a:gd name="f201" fmla="*/ f138 1 f70"/>
                <a:gd name="f202" fmla="*/ f139 1 f71"/>
                <a:gd name="f203" fmla="*/ f140 1 f70"/>
                <a:gd name="f204" fmla="*/ f141 1 f71"/>
                <a:gd name="f205" fmla="*/ f142 1 f71"/>
                <a:gd name="f206" fmla="*/ f143 1 f70"/>
                <a:gd name="f207" fmla="*/ f144 1 f71"/>
                <a:gd name="f208" fmla="*/ f145 1 f70"/>
                <a:gd name="f209" fmla="*/ f146 1 f71"/>
                <a:gd name="f210" fmla="*/ f147 1 f71"/>
                <a:gd name="f211" fmla="*/ f148 1 f71"/>
                <a:gd name="f212" fmla="*/ f149 1 f71"/>
                <a:gd name="f213" fmla="*/ f150 1 f71"/>
                <a:gd name="f214" fmla="*/ f151 1 f71"/>
                <a:gd name="f215" fmla="*/ f152 1 f71"/>
                <a:gd name="f216" fmla="*/ f153 1 f71"/>
                <a:gd name="f217" fmla="*/ f154 1 f71"/>
                <a:gd name="f218" fmla="*/ f155 1 f71"/>
                <a:gd name="f219" fmla="*/ f156 1 f71"/>
                <a:gd name="f220" fmla="*/ f157 1 f71"/>
                <a:gd name="f221" fmla="*/ f158 1 f71"/>
                <a:gd name="f222" fmla="*/ f159 1 f71"/>
                <a:gd name="f223" fmla="*/ f160 1 f71"/>
                <a:gd name="f224" fmla="*/ f161 1 f71"/>
                <a:gd name="f225" fmla="*/ f162 1 f71"/>
                <a:gd name="f226" fmla="*/ f163 1 f71"/>
                <a:gd name="f227" fmla="*/ f164 1 f71"/>
                <a:gd name="f228" fmla="*/ f165 1 f71"/>
                <a:gd name="f229" fmla="*/ f166 1 f71"/>
                <a:gd name="f230" fmla="*/ f167 1 f70"/>
                <a:gd name="f231" fmla="*/ f168 1 f71"/>
                <a:gd name="f232" fmla="*/ f169 1 f70"/>
                <a:gd name="f233" fmla="*/ f170 1 f71"/>
                <a:gd name="f234" fmla="*/ f171 1 f70"/>
                <a:gd name="f235" fmla="*/ f172 1 f71"/>
                <a:gd name="f236" fmla="*/ f173 1 f70"/>
                <a:gd name="f237" fmla="*/ f174 1 f71"/>
                <a:gd name="f238" fmla="*/ f175 1 f70"/>
                <a:gd name="f239" fmla="*/ f176 1 f70"/>
                <a:gd name="f240" fmla="*/ f177 1 f70"/>
                <a:gd name="f241" fmla="*/ f178 1 f70"/>
                <a:gd name="f242" fmla="*/ f179 1 f71"/>
                <a:gd name="f243" fmla="*/ f180 1 f70"/>
                <a:gd name="f244" fmla="*/ f181 1 f70"/>
                <a:gd name="f245" fmla="*/ f182 1 f70"/>
                <a:gd name="f246" fmla="*/ f183 1 f70"/>
                <a:gd name="f247" fmla="*/ f184 1 f70"/>
                <a:gd name="f248" fmla="*/ f185 1 f70"/>
                <a:gd name="f249" fmla="*/ f186 1 f70"/>
                <a:gd name="f250" fmla="*/ f187 1 f71"/>
                <a:gd name="f251" fmla="*/ f188 1 f70"/>
                <a:gd name="f252" fmla="*/ f189 1 f70"/>
                <a:gd name="f253" fmla="*/ f190 1 f70"/>
                <a:gd name="f254" fmla="*/ f191 1 f71"/>
                <a:gd name="f255" fmla="*/ f192 1 f70"/>
                <a:gd name="f256" fmla="*/ f193 1 f70"/>
                <a:gd name="f257" fmla="*/ f194 1 f70"/>
                <a:gd name="f258" fmla="*/ f195 1 f70"/>
                <a:gd name="f259" fmla="*/ f196 1 f71"/>
                <a:gd name="f260" fmla="*/ f197 1 f70"/>
                <a:gd name="f261" fmla="*/ f198 1 f71"/>
                <a:gd name="f262" fmla="*/ f206 f61 1"/>
                <a:gd name="f263" fmla="*/ f260 f61 1"/>
                <a:gd name="f264" fmla="*/ f261 f62 1"/>
                <a:gd name="f265" fmla="*/ f250 f62 1"/>
                <a:gd name="f266" fmla="*/ f199 f61 1"/>
                <a:gd name="f267" fmla="*/ f200 f62 1"/>
                <a:gd name="f268" fmla="*/ f201 f61 1"/>
                <a:gd name="f269" fmla="*/ f202 f62 1"/>
                <a:gd name="f270" fmla="*/ f203 f61 1"/>
                <a:gd name="f271" fmla="*/ f204 f62 1"/>
                <a:gd name="f272" fmla="*/ f205 f62 1"/>
                <a:gd name="f273" fmla="*/ f207 f62 1"/>
                <a:gd name="f274" fmla="*/ f208 f61 1"/>
                <a:gd name="f275" fmla="*/ f209 f62 1"/>
                <a:gd name="f276" fmla="*/ f210 f62 1"/>
                <a:gd name="f277" fmla="*/ f211 f62 1"/>
                <a:gd name="f278" fmla="*/ f212 f62 1"/>
                <a:gd name="f279" fmla="*/ f213 f62 1"/>
                <a:gd name="f280" fmla="*/ f214 f62 1"/>
                <a:gd name="f281" fmla="*/ f215 f62 1"/>
                <a:gd name="f282" fmla="*/ f216 f62 1"/>
                <a:gd name="f283" fmla="*/ f217 f62 1"/>
                <a:gd name="f284" fmla="*/ f218 f62 1"/>
                <a:gd name="f285" fmla="*/ f219 f62 1"/>
                <a:gd name="f286" fmla="*/ f220 f62 1"/>
                <a:gd name="f287" fmla="*/ f221 f62 1"/>
                <a:gd name="f288" fmla="*/ f222 f62 1"/>
                <a:gd name="f289" fmla="*/ f223 f62 1"/>
                <a:gd name="f290" fmla="*/ f224 f62 1"/>
                <a:gd name="f291" fmla="*/ f225 f62 1"/>
                <a:gd name="f292" fmla="*/ f226 f62 1"/>
                <a:gd name="f293" fmla="*/ f227 f62 1"/>
                <a:gd name="f294" fmla="*/ f228 f62 1"/>
                <a:gd name="f295" fmla="*/ f229 f62 1"/>
                <a:gd name="f296" fmla="*/ f230 f61 1"/>
                <a:gd name="f297" fmla="*/ f231 f62 1"/>
                <a:gd name="f298" fmla="*/ f232 f61 1"/>
                <a:gd name="f299" fmla="*/ f233 f62 1"/>
                <a:gd name="f300" fmla="*/ f234 f61 1"/>
                <a:gd name="f301" fmla="*/ f235 f62 1"/>
                <a:gd name="f302" fmla="*/ f236 f61 1"/>
                <a:gd name="f303" fmla="*/ f237 f62 1"/>
                <a:gd name="f304" fmla="*/ f238 f61 1"/>
                <a:gd name="f305" fmla="*/ f239 f61 1"/>
                <a:gd name="f306" fmla="*/ f240 f61 1"/>
                <a:gd name="f307" fmla="*/ f241 f61 1"/>
                <a:gd name="f308" fmla="*/ f242 f62 1"/>
                <a:gd name="f309" fmla="*/ f243 f61 1"/>
                <a:gd name="f310" fmla="*/ f244 f61 1"/>
                <a:gd name="f311" fmla="*/ f245 f61 1"/>
                <a:gd name="f312" fmla="*/ f246 f61 1"/>
                <a:gd name="f313" fmla="*/ f247 f61 1"/>
                <a:gd name="f314" fmla="*/ f248 f61 1"/>
                <a:gd name="f315" fmla="*/ f249 f61 1"/>
                <a:gd name="f316" fmla="*/ f251 f61 1"/>
                <a:gd name="f317" fmla="*/ f252 f61 1"/>
                <a:gd name="f318" fmla="*/ f253 f61 1"/>
                <a:gd name="f319" fmla="*/ f254 f62 1"/>
                <a:gd name="f320" fmla="*/ f255 f61 1"/>
                <a:gd name="f321" fmla="*/ f256 f61 1"/>
                <a:gd name="f322" fmla="*/ f257 f61 1"/>
                <a:gd name="f323" fmla="*/ f258 f61 1"/>
                <a:gd name="f324" fmla="*/ f259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5">
                  <a:pos x="f266" y="f267"/>
                </a:cxn>
                <a:cxn ang="f135">
                  <a:pos x="f268" y="f269"/>
                </a:cxn>
                <a:cxn ang="f135">
                  <a:pos x="f270" y="f271"/>
                </a:cxn>
                <a:cxn ang="f135">
                  <a:pos x="f266" y="f272"/>
                </a:cxn>
                <a:cxn ang="f135">
                  <a:pos x="f262" y="f273"/>
                </a:cxn>
                <a:cxn ang="f135">
                  <a:pos x="f274" y="f275"/>
                </a:cxn>
                <a:cxn ang="f135">
                  <a:pos x="f274" y="f276"/>
                </a:cxn>
                <a:cxn ang="f135">
                  <a:pos x="f274" y="f277"/>
                </a:cxn>
                <a:cxn ang="f135">
                  <a:pos x="f266" y="f278"/>
                </a:cxn>
                <a:cxn ang="f135">
                  <a:pos x="f270" y="f279"/>
                </a:cxn>
                <a:cxn ang="f135">
                  <a:pos x="f270" y="f280"/>
                </a:cxn>
                <a:cxn ang="f135">
                  <a:pos x="f266" y="f281"/>
                </a:cxn>
                <a:cxn ang="f135">
                  <a:pos x="f274" y="f282"/>
                </a:cxn>
                <a:cxn ang="f135">
                  <a:pos x="f274" y="f283"/>
                </a:cxn>
                <a:cxn ang="f135">
                  <a:pos x="f274" y="f284"/>
                </a:cxn>
                <a:cxn ang="f135">
                  <a:pos x="f262" y="f285"/>
                </a:cxn>
                <a:cxn ang="f135">
                  <a:pos x="f262" y="f286"/>
                </a:cxn>
                <a:cxn ang="f135">
                  <a:pos x="f274" y="f287"/>
                </a:cxn>
                <a:cxn ang="f135">
                  <a:pos x="f266" y="f288"/>
                </a:cxn>
                <a:cxn ang="f135">
                  <a:pos x="f270" y="f289"/>
                </a:cxn>
                <a:cxn ang="f135">
                  <a:pos x="f270" y="f290"/>
                </a:cxn>
                <a:cxn ang="f135">
                  <a:pos x="f270" y="f291"/>
                </a:cxn>
                <a:cxn ang="f135">
                  <a:pos x="f270" y="f292"/>
                </a:cxn>
                <a:cxn ang="f135">
                  <a:pos x="f270" y="f293"/>
                </a:cxn>
                <a:cxn ang="f135">
                  <a:pos x="f270" y="f294"/>
                </a:cxn>
                <a:cxn ang="f135">
                  <a:pos x="f268" y="f295"/>
                </a:cxn>
                <a:cxn ang="f135">
                  <a:pos x="f296" y="f297"/>
                </a:cxn>
                <a:cxn ang="f135">
                  <a:pos x="f298" y="f299"/>
                </a:cxn>
                <a:cxn ang="f135">
                  <a:pos x="f300" y="f301"/>
                </a:cxn>
                <a:cxn ang="f135">
                  <a:pos x="f302" y="f303"/>
                </a:cxn>
                <a:cxn ang="f135">
                  <a:pos x="f304" y="f303"/>
                </a:cxn>
                <a:cxn ang="f135">
                  <a:pos x="f305" y="f303"/>
                </a:cxn>
                <a:cxn ang="f135">
                  <a:pos x="f306" y="f303"/>
                </a:cxn>
                <a:cxn ang="f135">
                  <a:pos x="f307" y="f308"/>
                </a:cxn>
                <a:cxn ang="f135">
                  <a:pos x="f309" y="f301"/>
                </a:cxn>
                <a:cxn ang="f135">
                  <a:pos x="f310" y="f301"/>
                </a:cxn>
                <a:cxn ang="f135">
                  <a:pos x="f311" y="f301"/>
                </a:cxn>
                <a:cxn ang="f135">
                  <a:pos x="f312" y="f308"/>
                </a:cxn>
                <a:cxn ang="f135">
                  <a:pos x="f313" y="f308"/>
                </a:cxn>
                <a:cxn ang="f135">
                  <a:pos x="f314" y="f303"/>
                </a:cxn>
                <a:cxn ang="f135">
                  <a:pos x="f315" y="f265"/>
                </a:cxn>
                <a:cxn ang="f135">
                  <a:pos x="f316" y="f308"/>
                </a:cxn>
                <a:cxn ang="f135">
                  <a:pos x="f317" y="f301"/>
                </a:cxn>
                <a:cxn ang="f135">
                  <a:pos x="f318" y="f319"/>
                </a:cxn>
                <a:cxn ang="f135">
                  <a:pos x="f320" y="f299"/>
                </a:cxn>
                <a:cxn ang="f135">
                  <a:pos x="f321" y="f301"/>
                </a:cxn>
                <a:cxn ang="f135">
                  <a:pos x="f322" y="f308"/>
                </a:cxn>
                <a:cxn ang="f135">
                  <a:pos x="f323" y="f324"/>
                </a:cxn>
              </a:cxnLst>
              <a:rect l="f262" t="f265" r="f263" b="f264"/>
              <a:pathLst>
                <a:path w="643" h="775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8" y="f14"/>
                  </a:lnTo>
                  <a:lnTo>
                    <a:pt x="f5" y="f15"/>
                  </a:lnTo>
                  <a:lnTo>
                    <a:pt x="f16" y="f17"/>
                  </a:lnTo>
                  <a:lnTo>
                    <a:pt x="f16" y="f18"/>
                  </a:lnTo>
                  <a:lnTo>
                    <a:pt x="f16" y="f19"/>
                  </a:lnTo>
                  <a:lnTo>
                    <a:pt x="f8" y="f20"/>
                  </a:lnTo>
                  <a:lnTo>
                    <a:pt x="f12" y="f21"/>
                  </a:lnTo>
                  <a:lnTo>
                    <a:pt x="f12" y="f22"/>
                  </a:lnTo>
                  <a:lnTo>
                    <a:pt x="f8" y="f23"/>
                  </a:lnTo>
                  <a:lnTo>
                    <a:pt x="f16" y="f24"/>
                  </a:lnTo>
                  <a:lnTo>
                    <a:pt x="f16" y="f25"/>
                  </a:lnTo>
                  <a:lnTo>
                    <a:pt x="f16" y="f26"/>
                  </a:lnTo>
                  <a:lnTo>
                    <a:pt x="f5" y="f27"/>
                  </a:lnTo>
                  <a:lnTo>
                    <a:pt x="f5" y="f28"/>
                  </a:lnTo>
                  <a:lnTo>
                    <a:pt x="f16" y="f29"/>
                  </a:lnTo>
                  <a:lnTo>
                    <a:pt x="f8" y="f30"/>
                  </a:lnTo>
                  <a:lnTo>
                    <a:pt x="f12" y="f31"/>
                  </a:lnTo>
                  <a:lnTo>
                    <a:pt x="f12" y="f32"/>
                  </a:lnTo>
                  <a:lnTo>
                    <a:pt x="f12" y="f33"/>
                  </a:lnTo>
                  <a:lnTo>
                    <a:pt x="f12" y="f34"/>
                  </a:lnTo>
                  <a:lnTo>
                    <a:pt x="f12" y="f35"/>
                  </a:lnTo>
                  <a:lnTo>
                    <a:pt x="f12" y="f36"/>
                  </a:lnTo>
                  <a:lnTo>
                    <a:pt x="f10" y="f37"/>
                  </a:lnTo>
                  <a:lnTo>
                    <a:pt x="f38" y="f39"/>
                  </a:lnTo>
                  <a:lnTo>
                    <a:pt x="f40" y="f38"/>
                  </a:lnTo>
                  <a:lnTo>
                    <a:pt x="f41" y="f12"/>
                  </a:lnTo>
                  <a:lnTo>
                    <a:pt x="f42" y="f16"/>
                  </a:lnTo>
                  <a:lnTo>
                    <a:pt x="f43" y="f16"/>
                  </a:lnTo>
                  <a:lnTo>
                    <a:pt x="f44" y="f16"/>
                  </a:lnTo>
                  <a:lnTo>
                    <a:pt x="f45" y="f16"/>
                  </a:lnTo>
                  <a:lnTo>
                    <a:pt x="f31" y="f46"/>
                  </a:lnTo>
                  <a:lnTo>
                    <a:pt x="f30" y="f12"/>
                  </a:lnTo>
                  <a:lnTo>
                    <a:pt x="f29" y="f12"/>
                  </a:lnTo>
                  <a:lnTo>
                    <a:pt x="f47" y="f12"/>
                  </a:lnTo>
                  <a:lnTo>
                    <a:pt x="f48" y="f46"/>
                  </a:lnTo>
                  <a:lnTo>
                    <a:pt x="f49" y="f46"/>
                  </a:lnTo>
                  <a:lnTo>
                    <a:pt x="f50" y="f16"/>
                  </a:lnTo>
                  <a:lnTo>
                    <a:pt x="f51" y="f5"/>
                  </a:lnTo>
                  <a:lnTo>
                    <a:pt x="f52" y="f46"/>
                  </a:lnTo>
                  <a:lnTo>
                    <a:pt x="f53" y="f12"/>
                  </a:lnTo>
                  <a:lnTo>
                    <a:pt x="f54" y="f10"/>
                  </a:lnTo>
                  <a:lnTo>
                    <a:pt x="f55" y="f38"/>
                  </a:lnTo>
                  <a:lnTo>
                    <a:pt x="f56" y="f12"/>
                  </a:lnTo>
                  <a:lnTo>
                    <a:pt x="f57" y="f46"/>
                  </a:lnTo>
                  <a:lnTo>
                    <a:pt x="f58" y="f59"/>
                  </a:ln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7" descr="Marmo bianco"/>
            <p:cNvSpPr/>
            <p:nvPr/>
          </p:nvSpPr>
          <p:spPr>
            <a:xfrm>
              <a:off x="1152820" y="2342445"/>
              <a:ext cx="824038" cy="24357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8"/>
                <a:gd name="f7" fmla="val 752"/>
                <a:gd name="f8" fmla="val 11"/>
                <a:gd name="f9" fmla="val 145"/>
                <a:gd name="f10" fmla="val 32"/>
                <a:gd name="f11" fmla="val 226"/>
                <a:gd name="f12" fmla="val 88"/>
                <a:gd name="f13" fmla="val 352"/>
                <a:gd name="f14" fmla="val 99"/>
                <a:gd name="f15" fmla="val 377"/>
                <a:gd name="f16" fmla="val 100"/>
                <a:gd name="f17" fmla="val 407"/>
                <a:gd name="f18" fmla="val 112"/>
                <a:gd name="f19" fmla="val 432"/>
                <a:gd name="f20" fmla="val 121"/>
                <a:gd name="f21" fmla="val 449"/>
                <a:gd name="f22" fmla="val 138"/>
                <a:gd name="f23" fmla="val 462"/>
                <a:gd name="f24" fmla="val 144"/>
                <a:gd name="f25" fmla="val 480"/>
                <a:gd name="f26" fmla="val 164"/>
                <a:gd name="f27" fmla="val 541"/>
                <a:gd name="f28" fmla="val 187"/>
                <a:gd name="f29" fmla="val 606"/>
                <a:gd name="f30" fmla="val 216"/>
                <a:gd name="f31" fmla="val 664"/>
                <a:gd name="f32" fmla="val 233"/>
                <a:gd name="f33" fmla="val 698"/>
                <a:gd name="f34" fmla="val 711"/>
                <a:gd name="f35" fmla="+- 0 0 -90"/>
                <a:gd name="f36" fmla="*/ f3 1 248"/>
                <a:gd name="f37" fmla="*/ f4 1 752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248"/>
                <a:gd name="f46" fmla="*/ f42 1 752"/>
                <a:gd name="f47" fmla="*/ 0 f43 1"/>
                <a:gd name="f48" fmla="*/ 0 f42 1"/>
                <a:gd name="f49" fmla="*/ 95506 f43 1"/>
                <a:gd name="f50" fmla="*/ 214845 f42 1"/>
                <a:gd name="f51" fmla="*/ 121428 f43 1"/>
                <a:gd name="f52" fmla="*/ 263675 f42 1"/>
                <a:gd name="f53" fmla="*/ 156136 f43 1"/>
                <a:gd name="f54" fmla="*/ 292970 f42 1"/>
                <a:gd name="f55" fmla="*/ 234019 f43 1"/>
                <a:gd name="f56" fmla="*/ 405280 f42 1"/>
                <a:gd name="f57" fmla="*/ 268714 f43 1"/>
                <a:gd name="f58" fmla="*/ 458983 f42 1"/>
                <a:gd name="f59" fmla="*/ 248 f43 1"/>
                <a:gd name="f60" fmla="*/ 752 f42 1"/>
                <a:gd name="f61" fmla="+- f44 0 f1"/>
                <a:gd name="f62" fmla="*/ f47 1 248"/>
                <a:gd name="f63" fmla="*/ f48 1 752"/>
                <a:gd name="f64" fmla="*/ f49 1 248"/>
                <a:gd name="f65" fmla="*/ f50 1 752"/>
                <a:gd name="f66" fmla="*/ f51 1 248"/>
                <a:gd name="f67" fmla="*/ f52 1 752"/>
                <a:gd name="f68" fmla="*/ f53 1 248"/>
                <a:gd name="f69" fmla="*/ f54 1 752"/>
                <a:gd name="f70" fmla="*/ f55 1 248"/>
                <a:gd name="f71" fmla="*/ f56 1 752"/>
                <a:gd name="f72" fmla="*/ f57 1 248"/>
                <a:gd name="f73" fmla="*/ f58 1 752"/>
                <a:gd name="f74" fmla="*/ f59 1 248"/>
                <a:gd name="f75" fmla="*/ f60 1 752"/>
                <a:gd name="f76" fmla="*/ f62 1 f45"/>
                <a:gd name="f77" fmla="*/ f63 1 f46"/>
                <a:gd name="f78" fmla="*/ f64 1 f45"/>
                <a:gd name="f79" fmla="*/ f65 1 f46"/>
                <a:gd name="f80" fmla="*/ f66 1 f45"/>
                <a:gd name="f81" fmla="*/ f67 1 f46"/>
                <a:gd name="f82" fmla="*/ f68 1 f45"/>
                <a:gd name="f83" fmla="*/ f69 1 f46"/>
                <a:gd name="f84" fmla="*/ f70 1 f45"/>
                <a:gd name="f85" fmla="*/ f71 1 f46"/>
                <a:gd name="f86" fmla="*/ f72 1 f45"/>
                <a:gd name="f87" fmla="*/ f73 1 f46"/>
                <a:gd name="f88" fmla="*/ f74 1 f45"/>
                <a:gd name="f89" fmla="*/ f75 1 f46"/>
                <a:gd name="f90" fmla="*/ f76 f36 1"/>
                <a:gd name="f91" fmla="*/ f88 f36 1"/>
                <a:gd name="f92" fmla="*/ f89 f37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0" y="f93"/>
                </a:cxn>
                <a:cxn ang="f61">
                  <a:pos x="f94" y="f95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</a:cxnLst>
              <a:rect l="f90" t="f93" r="f91" b="f92"/>
              <a:pathLst>
                <a:path w="248" h="75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6" y="f34"/>
                    <a:pt x="f6" y="f7"/>
                  </a:cubicBezTo>
                </a:path>
              </a:pathLst>
            </a:custGeom>
            <a:noFill/>
            <a:ln w="25402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Line 9" descr="Marmo bianco"/>
            <p:cNvSpPr/>
            <p:nvPr/>
          </p:nvSpPr>
          <p:spPr>
            <a:xfrm flipH="1">
              <a:off x="1287502" y="2407222"/>
              <a:ext cx="291410" cy="304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Line 10" descr="Marmo bianco"/>
            <p:cNvSpPr/>
            <p:nvPr/>
          </p:nvSpPr>
          <p:spPr>
            <a:xfrm flipH="1">
              <a:off x="1395255" y="2426662"/>
              <a:ext cx="477527" cy="498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Line 11" descr="Marmo bianco"/>
            <p:cNvSpPr/>
            <p:nvPr/>
          </p:nvSpPr>
          <p:spPr>
            <a:xfrm flipH="1">
              <a:off x="1505449" y="2504395"/>
              <a:ext cx="633029" cy="664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Line 12" descr="Marmo bianco"/>
            <p:cNvSpPr/>
            <p:nvPr/>
          </p:nvSpPr>
          <p:spPr>
            <a:xfrm flipH="1">
              <a:off x="1640140" y="2523826"/>
              <a:ext cx="820363" cy="8589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Line 13" descr="Marmo bianco"/>
            <p:cNvSpPr/>
            <p:nvPr/>
          </p:nvSpPr>
          <p:spPr>
            <a:xfrm flipH="1">
              <a:off x="1667079" y="2573057"/>
              <a:ext cx="1087285" cy="11362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Line 14" descr="Marmo bianco"/>
            <p:cNvSpPr/>
            <p:nvPr/>
          </p:nvSpPr>
          <p:spPr>
            <a:xfrm flipH="1">
              <a:off x="1814005" y="3000603"/>
              <a:ext cx="903628" cy="9457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Line 15" descr="Marmo bianco"/>
            <p:cNvSpPr/>
            <p:nvPr/>
          </p:nvSpPr>
          <p:spPr>
            <a:xfrm flipH="1">
              <a:off x="1911964" y="3340056"/>
              <a:ext cx="824038" cy="86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Line 16" descr="Marmo bianco"/>
            <p:cNvSpPr/>
            <p:nvPr/>
          </p:nvSpPr>
          <p:spPr>
            <a:xfrm flipH="1">
              <a:off x="2074810" y="4253450"/>
              <a:ext cx="477527" cy="498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Line 17" descr="Marmo bianco"/>
            <p:cNvSpPr/>
            <p:nvPr/>
          </p:nvSpPr>
          <p:spPr>
            <a:xfrm flipH="1">
              <a:off x="2074810" y="3777962"/>
              <a:ext cx="633029" cy="663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Line 18" descr="Marmo bianco"/>
            <p:cNvSpPr/>
            <p:nvPr/>
          </p:nvSpPr>
          <p:spPr>
            <a:xfrm flipH="1">
              <a:off x="3613909" y="2462936"/>
              <a:ext cx="924440" cy="967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Line 19" descr="Marmo bianco"/>
            <p:cNvSpPr/>
            <p:nvPr/>
          </p:nvSpPr>
          <p:spPr>
            <a:xfrm flipH="1">
              <a:off x="3669011" y="2482367"/>
              <a:ext cx="1191362" cy="1246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Line 20" descr="Marmo bianco"/>
            <p:cNvSpPr/>
            <p:nvPr/>
          </p:nvSpPr>
          <p:spPr>
            <a:xfrm flipH="1">
              <a:off x="3678804" y="2614516"/>
              <a:ext cx="1401967" cy="14679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Line 21" descr="Marmo bianco"/>
            <p:cNvSpPr/>
            <p:nvPr/>
          </p:nvSpPr>
          <p:spPr>
            <a:xfrm flipH="1">
              <a:off x="3620036" y="2484955"/>
              <a:ext cx="291410" cy="304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Line 22" descr="Marmo bianco"/>
            <p:cNvSpPr/>
            <p:nvPr/>
          </p:nvSpPr>
          <p:spPr>
            <a:xfrm flipH="1">
              <a:off x="3644524" y="2534195"/>
              <a:ext cx="477527" cy="498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Line 23" descr="Marmo bianco"/>
            <p:cNvSpPr/>
            <p:nvPr/>
          </p:nvSpPr>
          <p:spPr>
            <a:xfrm flipH="1">
              <a:off x="3513508" y="2838654"/>
              <a:ext cx="1667664" cy="17451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Line 24" descr="Marmo bianco"/>
            <p:cNvSpPr/>
            <p:nvPr/>
          </p:nvSpPr>
          <p:spPr>
            <a:xfrm flipH="1">
              <a:off x="3779206" y="3246769"/>
              <a:ext cx="1401967" cy="1466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Line 25" descr="Marmo bianco"/>
            <p:cNvSpPr/>
            <p:nvPr/>
          </p:nvSpPr>
          <p:spPr>
            <a:xfrm flipH="1">
              <a:off x="4128168" y="3765005"/>
              <a:ext cx="924440" cy="967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Line 26" descr="Marmo bianco"/>
            <p:cNvSpPr/>
            <p:nvPr/>
          </p:nvSpPr>
          <p:spPr>
            <a:xfrm flipH="1">
              <a:off x="4489374" y="4078544"/>
              <a:ext cx="609758" cy="634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Line 27" descr="Marmo bianco"/>
            <p:cNvSpPr/>
            <p:nvPr/>
          </p:nvSpPr>
          <p:spPr>
            <a:xfrm flipH="1">
              <a:off x="4740377" y="4428347"/>
              <a:ext cx="291410" cy="304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Line 28" descr="Marmo bianco"/>
            <p:cNvSpPr/>
            <p:nvPr/>
          </p:nvSpPr>
          <p:spPr>
            <a:xfrm flipH="1">
              <a:off x="6166832" y="2482367"/>
              <a:ext cx="924440" cy="967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Line 29" descr="Marmo bianco"/>
            <p:cNvSpPr/>
            <p:nvPr/>
          </p:nvSpPr>
          <p:spPr>
            <a:xfrm flipH="1">
              <a:off x="6221934" y="2501798"/>
              <a:ext cx="1191362" cy="1246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8" name="Line 30" descr="Marmo bianco"/>
            <p:cNvSpPr/>
            <p:nvPr/>
          </p:nvSpPr>
          <p:spPr>
            <a:xfrm flipH="1">
              <a:off x="6231727" y="2633956"/>
              <a:ext cx="1401967" cy="14679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9" name="Line 31" descr="Marmo bianco"/>
            <p:cNvSpPr/>
            <p:nvPr/>
          </p:nvSpPr>
          <p:spPr>
            <a:xfrm flipH="1">
              <a:off x="6172958" y="2504395"/>
              <a:ext cx="291410" cy="304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0" name="Line 32" descr="Marmo bianco"/>
            <p:cNvSpPr/>
            <p:nvPr/>
          </p:nvSpPr>
          <p:spPr>
            <a:xfrm flipH="1">
              <a:off x="6197446" y="2553626"/>
              <a:ext cx="477527" cy="498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1" name="Line 33" descr="Marmo bianco"/>
            <p:cNvSpPr/>
            <p:nvPr/>
          </p:nvSpPr>
          <p:spPr>
            <a:xfrm flipH="1">
              <a:off x="6066431" y="2858094"/>
              <a:ext cx="1667664" cy="17451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>
              <a:solidFill>
                <a:srgbClr val="2D353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33" name="Text Box 10"/>
          <p:cNvSpPr txBox="1"/>
          <p:nvPr/>
        </p:nvSpPr>
        <p:spPr>
          <a:xfrm>
            <a:off x="0" y="6516691"/>
            <a:ext cx="685800" cy="336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8A1B25-5A3B-4C53-ADD4-23C68B0AECF0}" type="slidenum">
              <a:rPr/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it-IT" sz="1600" b="0" i="0" u="none" strike="noStrike" kern="1200" cap="none" spc="0" baseline="0">
              <a:solidFill>
                <a:srgbClr val="009999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34" name="Freccia in su 97"/>
          <p:cNvSpPr/>
          <p:nvPr/>
        </p:nvSpPr>
        <p:spPr>
          <a:xfrm rot="16200004">
            <a:off x="2531265" y="2745555"/>
            <a:ext cx="642914" cy="295287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5" name="Freccia in su 98"/>
          <p:cNvSpPr/>
          <p:nvPr/>
        </p:nvSpPr>
        <p:spPr>
          <a:xfrm rot="5400013">
            <a:off x="3286115" y="3071807"/>
            <a:ext cx="571500" cy="28575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6" name="CasellaDiTesto 108"/>
          <p:cNvSpPr txBox="1"/>
          <p:nvPr/>
        </p:nvSpPr>
        <p:spPr>
          <a:xfrm>
            <a:off x="2339752" y="5373216"/>
            <a:ext cx="4429152" cy="1015663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FASE </a:t>
            </a:r>
            <a:r>
              <a:rPr lang="it-IT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DE ATTRAÇÃO</a:t>
            </a:r>
            <a:r>
              <a:rPr lang="it-IT" sz="20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ENTRE AS</a:t>
            </a:r>
            <a:r>
              <a:rPr lang="it-IT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MOLECOLAS DE SILICADO DE 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CALCIO IDRATO (C-S-H)</a:t>
            </a:r>
          </a:p>
        </p:txBody>
      </p:sp>
      <p:sp>
        <p:nvSpPr>
          <p:cNvPr id="37" name="Freccia in su 65"/>
          <p:cNvSpPr/>
          <p:nvPr/>
        </p:nvSpPr>
        <p:spPr>
          <a:xfrm rot="16200004">
            <a:off x="2531265" y="3459966"/>
            <a:ext cx="642914" cy="295287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8" name="Freccia in su 66"/>
          <p:cNvSpPr/>
          <p:nvPr/>
        </p:nvSpPr>
        <p:spPr>
          <a:xfrm rot="16200004">
            <a:off x="2255052" y="4317225"/>
            <a:ext cx="642914" cy="295287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9" name="Freccia in su 67"/>
          <p:cNvSpPr/>
          <p:nvPr/>
        </p:nvSpPr>
        <p:spPr>
          <a:xfrm rot="5400013">
            <a:off x="3357557" y="3857625"/>
            <a:ext cx="571500" cy="28575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0" name="Freccia in su 68"/>
          <p:cNvSpPr/>
          <p:nvPr/>
        </p:nvSpPr>
        <p:spPr>
          <a:xfrm rot="5400013">
            <a:off x="5715009" y="2786057"/>
            <a:ext cx="571500" cy="28575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1" name="Freccia in su 69"/>
          <p:cNvSpPr/>
          <p:nvPr/>
        </p:nvSpPr>
        <p:spPr>
          <a:xfrm rot="5400013">
            <a:off x="5643576" y="3643317"/>
            <a:ext cx="571500" cy="28575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2" name="Freccia in su 70"/>
          <p:cNvSpPr/>
          <p:nvPr/>
        </p:nvSpPr>
        <p:spPr>
          <a:xfrm rot="5400013">
            <a:off x="5643576" y="4500567"/>
            <a:ext cx="571500" cy="28575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3" name="Freccia in su 71"/>
          <p:cNvSpPr/>
          <p:nvPr/>
        </p:nvSpPr>
        <p:spPr>
          <a:xfrm rot="16200004">
            <a:off x="4755379" y="3174216"/>
            <a:ext cx="642914" cy="295287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4" name="Freccia in su 72"/>
          <p:cNvSpPr/>
          <p:nvPr/>
        </p:nvSpPr>
        <p:spPr>
          <a:xfrm rot="16200004">
            <a:off x="4817283" y="4031466"/>
            <a:ext cx="642914" cy="295287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5" name="Freccia in su 47"/>
          <p:cNvSpPr/>
          <p:nvPr/>
        </p:nvSpPr>
        <p:spPr>
          <a:xfrm rot="5400013">
            <a:off x="3143240" y="4429134"/>
            <a:ext cx="571500" cy="28575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6" name="Freccia in su 48"/>
          <p:cNvSpPr/>
          <p:nvPr/>
        </p:nvSpPr>
        <p:spPr>
          <a:xfrm rot="16200004">
            <a:off x="4826821" y="2459805"/>
            <a:ext cx="642914" cy="295287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7" name="Freccia in su 49"/>
          <p:cNvSpPr/>
          <p:nvPr/>
        </p:nvSpPr>
        <p:spPr>
          <a:xfrm rot="5400013">
            <a:off x="3500432" y="2500307"/>
            <a:ext cx="571500" cy="28575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8" name="Freccia in su 50"/>
          <p:cNvSpPr/>
          <p:nvPr/>
        </p:nvSpPr>
        <p:spPr>
          <a:xfrm rot="5400013">
            <a:off x="7465242" y="4107659"/>
            <a:ext cx="571500" cy="500067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9" name="CasellaDiTesto 51"/>
          <p:cNvSpPr txBox="1"/>
          <p:nvPr/>
        </p:nvSpPr>
        <p:spPr>
          <a:xfrm>
            <a:off x="7286615" y="4286259"/>
            <a:ext cx="1857384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              </a:t>
            </a:r>
            <a:r>
              <a:rPr lang="it-IT" sz="1800" b="0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Forçã de attração das</a:t>
            </a:r>
            <a:r>
              <a:rPr lang="it-IT" sz="1800" b="0" i="0" u="none" strike="noStrike" kern="1200" cap="none" spc="0" dirty="0" smtClean="0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lang="it-IT" sz="1800" b="0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molecola </a:t>
            </a:r>
            <a:r>
              <a:rPr lang="it-IT" sz="18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C-S-H</a:t>
            </a:r>
          </a:p>
        </p:txBody>
      </p:sp>
      <p:sp>
        <p:nvSpPr>
          <p:cNvPr id="50" name="Oval 79"/>
          <p:cNvSpPr/>
          <p:nvPr/>
        </p:nvSpPr>
        <p:spPr>
          <a:xfrm>
            <a:off x="3214673" y="2714615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1" name="Oval 79"/>
          <p:cNvSpPr/>
          <p:nvPr/>
        </p:nvSpPr>
        <p:spPr>
          <a:xfrm>
            <a:off x="2928923" y="3143250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2" name="Oval 79"/>
          <p:cNvSpPr/>
          <p:nvPr/>
        </p:nvSpPr>
        <p:spPr>
          <a:xfrm>
            <a:off x="3214673" y="3571874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3" name="Oval 79"/>
          <p:cNvSpPr/>
          <p:nvPr/>
        </p:nvSpPr>
        <p:spPr>
          <a:xfrm>
            <a:off x="2928923" y="3929067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4" name="Oval 79"/>
          <p:cNvSpPr/>
          <p:nvPr/>
        </p:nvSpPr>
        <p:spPr>
          <a:xfrm>
            <a:off x="3000365" y="4410196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Oval 79"/>
          <p:cNvSpPr/>
          <p:nvPr/>
        </p:nvSpPr>
        <p:spPr>
          <a:xfrm>
            <a:off x="5429259" y="2714615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Oval 79"/>
          <p:cNvSpPr/>
          <p:nvPr/>
        </p:nvSpPr>
        <p:spPr>
          <a:xfrm>
            <a:off x="5566044" y="3286125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Oval 79"/>
          <p:cNvSpPr/>
          <p:nvPr/>
        </p:nvSpPr>
        <p:spPr>
          <a:xfrm>
            <a:off x="5137410" y="3767254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8" name="Oval 79"/>
          <p:cNvSpPr/>
          <p:nvPr/>
        </p:nvSpPr>
        <p:spPr>
          <a:xfrm>
            <a:off x="5637477" y="4195879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9" name="Oval 79"/>
          <p:cNvSpPr/>
          <p:nvPr/>
        </p:nvSpPr>
        <p:spPr>
          <a:xfrm>
            <a:off x="5280285" y="4553071"/>
            <a:ext cx="220406" cy="23324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9CCFF"/>
              </a:gs>
              <a:gs pos="100000">
                <a:srgbClr val="759CC3"/>
              </a:gs>
            </a:gsLst>
            <a:lin ang="2700000"/>
          </a:gradFill>
          <a:ln w="9528">
            <a:solidFill>
              <a:srgbClr val="0000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467544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Retração - Fenômeno</a:t>
            </a:r>
            <a:endParaRPr lang="pt-BR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1159</Words>
  <Application>Microsoft Office PowerPoint</Application>
  <PresentationFormat>Apresentação na tela (4:3)</PresentationFormat>
  <Paragraphs>159</Paragraphs>
  <Slides>38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Slide 1</vt:lpstr>
      <vt:lpstr>Slide 2</vt:lpstr>
      <vt:lpstr>Grupo Chimica Edile </vt:lpstr>
      <vt:lpstr>Slide 4</vt:lpstr>
      <vt:lpstr>Slide 5</vt:lpstr>
      <vt:lpstr>Slide 6</vt:lpstr>
      <vt:lpstr>Slide 7</vt:lpstr>
      <vt:lpstr>Slide 8</vt:lpstr>
      <vt:lpstr>Slide 9</vt:lpstr>
      <vt:lpstr>Slide 10</vt:lpstr>
      <vt:lpstr>Uso do Dry D1 NG PC</vt:lpstr>
      <vt:lpstr>Retração  -  compensação  – Expanção 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Home</cp:lastModifiedBy>
  <cp:revision>72</cp:revision>
  <dcterms:created xsi:type="dcterms:W3CDTF">2017-03-14T17:45:21Z</dcterms:created>
  <dcterms:modified xsi:type="dcterms:W3CDTF">2017-04-05T17:09:58Z</dcterms:modified>
</cp:coreProperties>
</file>